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8"/>
  </p:notesMasterIdLst>
  <p:sldIdLst>
    <p:sldId id="257" r:id="rId2"/>
    <p:sldId id="1044" r:id="rId3"/>
    <p:sldId id="1930" r:id="rId4"/>
    <p:sldId id="1098" r:id="rId5"/>
    <p:sldId id="1818" r:id="rId6"/>
    <p:sldId id="1937" r:id="rId7"/>
    <p:sldId id="1675" r:id="rId8"/>
    <p:sldId id="1908" r:id="rId9"/>
    <p:sldId id="1909" r:id="rId10"/>
    <p:sldId id="1911" r:id="rId11"/>
    <p:sldId id="1910" r:id="rId12"/>
    <p:sldId id="1912" r:id="rId13"/>
    <p:sldId id="1913" r:id="rId14"/>
    <p:sldId id="1914" r:id="rId15"/>
    <p:sldId id="1915" r:id="rId16"/>
    <p:sldId id="1916" r:id="rId17"/>
    <p:sldId id="1917" r:id="rId18"/>
    <p:sldId id="1918" r:id="rId19"/>
    <p:sldId id="1919" r:id="rId20"/>
    <p:sldId id="1920" r:id="rId21"/>
    <p:sldId id="1921" r:id="rId22"/>
    <p:sldId id="1934" r:id="rId23"/>
    <p:sldId id="1938" r:id="rId24"/>
    <p:sldId id="1922" r:id="rId25"/>
    <p:sldId id="1923" r:id="rId26"/>
    <p:sldId id="1924" r:id="rId27"/>
    <p:sldId id="1936" r:id="rId28"/>
    <p:sldId id="1925" r:id="rId29"/>
    <p:sldId id="1926" r:id="rId30"/>
    <p:sldId id="1927" r:id="rId31"/>
    <p:sldId id="1928" r:id="rId32"/>
    <p:sldId id="1929" r:id="rId33"/>
    <p:sldId id="1941" r:id="rId34"/>
    <p:sldId id="1939" r:id="rId35"/>
    <p:sldId id="1940" r:id="rId36"/>
    <p:sldId id="194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s" id="{4F709624-8D73-4F6B-B95B-A28DD0262981}">
          <p14:sldIdLst>
            <p14:sldId id="257"/>
          </p14:sldIdLst>
        </p14:section>
        <p14:section name="Meet Our Team" id="{640F37D6-56E6-4832-A7F9-EF05C81BB354}">
          <p14:sldIdLst>
            <p14:sldId id="1044"/>
            <p14:sldId id="1930"/>
          </p14:sldIdLst>
        </p14:section>
        <p14:section name="About Us" id="{373D0B49-46E0-436C-BD08-03461FDF966D}">
          <p14:sldIdLst>
            <p14:sldId id="1098"/>
            <p14:sldId id="1818"/>
            <p14:sldId id="1937"/>
          </p14:sldIdLst>
        </p14:section>
        <p14:section name="Industry Data" id="{9B83A615-952B-439A-9826-7307605DE1A9}">
          <p14:sldIdLst/>
        </p14:section>
        <p14:section name="Digital Transformation" id="{F97D0BD2-317D-4229-8EBD-80A96ABCBE33}">
          <p14:sldIdLst>
            <p14:sldId id="1675"/>
            <p14:sldId id="1908"/>
            <p14:sldId id="1909"/>
            <p14:sldId id="1911"/>
            <p14:sldId id="1910"/>
            <p14:sldId id="1912"/>
            <p14:sldId id="1913"/>
            <p14:sldId id="1914"/>
            <p14:sldId id="1915"/>
            <p14:sldId id="1916"/>
            <p14:sldId id="1917"/>
            <p14:sldId id="1918"/>
            <p14:sldId id="1919"/>
            <p14:sldId id="1920"/>
            <p14:sldId id="1921"/>
            <p14:sldId id="1934"/>
            <p14:sldId id="1938"/>
            <p14:sldId id="1922"/>
            <p14:sldId id="1923"/>
            <p14:sldId id="1924"/>
            <p14:sldId id="1936"/>
            <p14:sldId id="1925"/>
            <p14:sldId id="1926"/>
            <p14:sldId id="1927"/>
            <p14:sldId id="1928"/>
            <p14:sldId id="1929"/>
            <p14:sldId id="1941"/>
            <p14:sldId id="1939"/>
            <p14:sldId id="1940"/>
            <p14:sldId id="19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ie Hutchinson" initials="BH" lastIdx="37" clrIdx="0">
    <p:extLst>
      <p:ext uri="{19B8F6BF-5375-455C-9EA6-DF929625EA0E}">
        <p15:presenceInfo xmlns:p15="http://schemas.microsoft.com/office/powerpoint/2012/main" userId="S::bhutchinson@mccinnovations.com::9307f3a4-a1f6-4652-ab47-dd683acb49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E3A"/>
    <a:srgbClr val="3469B5"/>
    <a:srgbClr val="4982CF"/>
    <a:srgbClr val="75B234"/>
    <a:srgbClr val="2D5B9D"/>
    <a:srgbClr val="464746"/>
    <a:srgbClr val="FB5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30586-AB1C-43AF-BC62-55F4C0F61129}" v="198" dt="2019-11-21T19:43:04.5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2" autoAdjust="0"/>
    <p:restoredTop sz="75323" autoAdjust="0"/>
  </p:normalViewPr>
  <p:slideViewPr>
    <p:cSldViewPr snapToGrid="0">
      <p:cViewPr varScale="1">
        <p:scale>
          <a:sx n="99" d="100"/>
          <a:sy n="99" d="100"/>
        </p:scale>
        <p:origin x="696"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Blue" userId="e5bcf262-16d2-48d4-b646-cc1c638e31bf" providerId="ADAL" clId="{30830586-AB1C-43AF-BC62-55F4C0F61129}"/>
    <pc:docChg chg="undo custSel mod addSld delSld modSld sldOrd modMainMaster delSection modSection">
      <pc:chgData name="Alexis Blue" userId="e5bcf262-16d2-48d4-b646-cc1c638e31bf" providerId="ADAL" clId="{30830586-AB1C-43AF-BC62-55F4C0F61129}" dt="2019-11-21T19:44:27.697" v="1744" actId="18676"/>
      <pc:docMkLst>
        <pc:docMk/>
      </pc:docMkLst>
      <pc:sldChg chg="addSp modSp modAnim">
        <pc:chgData name="Alexis Blue" userId="e5bcf262-16d2-48d4-b646-cc1c638e31bf" providerId="ADAL" clId="{30830586-AB1C-43AF-BC62-55F4C0F61129}" dt="2019-11-21T19:09:53.732" v="1263" actId="1076"/>
        <pc:sldMkLst>
          <pc:docMk/>
          <pc:sldMk cId="2291578273" sldId="257"/>
        </pc:sldMkLst>
        <pc:spChg chg="mod">
          <ac:chgData name="Alexis Blue" userId="e5bcf262-16d2-48d4-b646-cc1c638e31bf" providerId="ADAL" clId="{30830586-AB1C-43AF-BC62-55F4C0F61129}" dt="2019-11-21T11:28:35.970" v="725" actId="1076"/>
          <ac:spMkLst>
            <pc:docMk/>
            <pc:sldMk cId="2291578273" sldId="257"/>
            <ac:spMk id="12" creationId="{00000000-0000-0000-0000-000000000000}"/>
          </ac:spMkLst>
        </pc:spChg>
        <pc:spChg chg="add mod">
          <ac:chgData name="Alexis Blue" userId="e5bcf262-16d2-48d4-b646-cc1c638e31bf" providerId="ADAL" clId="{30830586-AB1C-43AF-BC62-55F4C0F61129}" dt="2019-11-21T11:29:14.914" v="791" actId="1076"/>
          <ac:spMkLst>
            <pc:docMk/>
            <pc:sldMk cId="2291578273" sldId="257"/>
            <ac:spMk id="14" creationId="{04273A71-BB9A-4AAB-A20A-24E3C30C5C57}"/>
          </ac:spMkLst>
        </pc:spChg>
        <pc:spChg chg="mod">
          <ac:chgData name="Alexis Blue" userId="e5bcf262-16d2-48d4-b646-cc1c638e31bf" providerId="ADAL" clId="{30830586-AB1C-43AF-BC62-55F4C0F61129}" dt="2019-11-21T11:28:41.581" v="727" actId="1076"/>
          <ac:spMkLst>
            <pc:docMk/>
            <pc:sldMk cId="2291578273" sldId="257"/>
            <ac:spMk id="25" creationId="{00000000-0000-0000-0000-000000000000}"/>
          </ac:spMkLst>
        </pc:spChg>
        <pc:grpChg chg="add mod">
          <ac:chgData name="Alexis Blue" userId="e5bcf262-16d2-48d4-b646-cc1c638e31bf" providerId="ADAL" clId="{30830586-AB1C-43AF-BC62-55F4C0F61129}" dt="2019-11-21T19:09:53.732" v="1263" actId="1076"/>
          <ac:grpSpMkLst>
            <pc:docMk/>
            <pc:sldMk cId="2291578273" sldId="257"/>
            <ac:grpSpMk id="5" creationId="{1FDF459F-6A0E-4022-8AD9-0EDE059888DB}"/>
          </ac:grpSpMkLst>
        </pc:grpChg>
        <pc:picChg chg="mod">
          <ac:chgData name="Alexis Blue" userId="e5bcf262-16d2-48d4-b646-cc1c638e31bf" providerId="ADAL" clId="{30830586-AB1C-43AF-BC62-55F4C0F61129}" dt="2019-11-21T11:28:37.849" v="726" actId="1076"/>
          <ac:picMkLst>
            <pc:docMk/>
            <pc:sldMk cId="2291578273" sldId="257"/>
            <ac:picMk id="8" creationId="{A021075C-23A3-478F-8F0F-523BAF055A0C}"/>
          </ac:picMkLst>
        </pc:picChg>
      </pc:sldChg>
      <pc:sldChg chg="del">
        <pc:chgData name="Alexis Blue" userId="e5bcf262-16d2-48d4-b646-cc1c638e31bf" providerId="ADAL" clId="{30830586-AB1C-43AF-BC62-55F4C0F61129}" dt="2019-11-21T11:19:31.701" v="695" actId="2696"/>
        <pc:sldMkLst>
          <pc:docMk/>
          <pc:sldMk cId="2260350203" sldId="258"/>
        </pc:sldMkLst>
      </pc:sldChg>
      <pc:sldChg chg="del ord">
        <pc:chgData name="Alexis Blue" userId="e5bcf262-16d2-48d4-b646-cc1c638e31bf" providerId="ADAL" clId="{30830586-AB1C-43AF-BC62-55F4C0F61129}" dt="2019-11-21T19:33:08.418" v="1565" actId="2696"/>
        <pc:sldMkLst>
          <pc:docMk/>
          <pc:sldMk cId="0" sldId="260"/>
        </pc:sldMkLst>
      </pc:sldChg>
      <pc:sldChg chg="del">
        <pc:chgData name="Alexis Blue" userId="e5bcf262-16d2-48d4-b646-cc1c638e31bf" providerId="ADAL" clId="{30830586-AB1C-43AF-BC62-55F4C0F61129}" dt="2019-11-21T19:14:35.490" v="1330" actId="2696"/>
        <pc:sldMkLst>
          <pc:docMk/>
          <pc:sldMk cId="752554203" sldId="268"/>
        </pc:sldMkLst>
      </pc:sldChg>
      <pc:sldChg chg="del">
        <pc:chgData name="Alexis Blue" userId="e5bcf262-16d2-48d4-b646-cc1c638e31bf" providerId="ADAL" clId="{30830586-AB1C-43AF-BC62-55F4C0F61129}" dt="2019-11-21T19:14:35.509" v="1331" actId="2696"/>
        <pc:sldMkLst>
          <pc:docMk/>
          <pc:sldMk cId="3064342696" sldId="270"/>
        </pc:sldMkLst>
      </pc:sldChg>
      <pc:sldChg chg="del">
        <pc:chgData name="Alexis Blue" userId="e5bcf262-16d2-48d4-b646-cc1c638e31bf" providerId="ADAL" clId="{30830586-AB1C-43AF-BC62-55F4C0F61129}" dt="2019-11-21T19:14:35.524" v="1332" actId="2696"/>
        <pc:sldMkLst>
          <pc:docMk/>
          <pc:sldMk cId="2018256626" sldId="272"/>
        </pc:sldMkLst>
      </pc:sldChg>
      <pc:sldChg chg="del">
        <pc:chgData name="Alexis Blue" userId="e5bcf262-16d2-48d4-b646-cc1c638e31bf" providerId="ADAL" clId="{30830586-AB1C-43AF-BC62-55F4C0F61129}" dt="2019-11-21T19:14:54.462" v="1349" actId="2696"/>
        <pc:sldMkLst>
          <pc:docMk/>
          <pc:sldMk cId="2885791416" sldId="291"/>
        </pc:sldMkLst>
      </pc:sldChg>
      <pc:sldChg chg="del">
        <pc:chgData name="Alexis Blue" userId="e5bcf262-16d2-48d4-b646-cc1c638e31bf" providerId="ADAL" clId="{30830586-AB1C-43AF-BC62-55F4C0F61129}" dt="2019-11-21T19:15:29.633" v="1387" actId="2696"/>
        <pc:sldMkLst>
          <pc:docMk/>
          <pc:sldMk cId="3204001885" sldId="337"/>
        </pc:sldMkLst>
      </pc:sldChg>
      <pc:sldChg chg="del">
        <pc:chgData name="Alexis Blue" userId="e5bcf262-16d2-48d4-b646-cc1c638e31bf" providerId="ADAL" clId="{30830586-AB1C-43AF-BC62-55F4C0F61129}" dt="2019-11-21T19:15:26.819" v="1384" actId="2696"/>
        <pc:sldMkLst>
          <pc:docMk/>
          <pc:sldMk cId="1142324100" sldId="338"/>
        </pc:sldMkLst>
      </pc:sldChg>
      <pc:sldChg chg="del">
        <pc:chgData name="Alexis Blue" userId="e5bcf262-16d2-48d4-b646-cc1c638e31bf" providerId="ADAL" clId="{30830586-AB1C-43AF-BC62-55F4C0F61129}" dt="2019-11-21T11:19:35.938" v="698" actId="2696"/>
        <pc:sldMkLst>
          <pc:docMk/>
          <pc:sldMk cId="591764353" sldId="346"/>
        </pc:sldMkLst>
      </pc:sldChg>
      <pc:sldChg chg="del">
        <pc:chgData name="Alexis Blue" userId="e5bcf262-16d2-48d4-b646-cc1c638e31bf" providerId="ADAL" clId="{30830586-AB1C-43AF-BC62-55F4C0F61129}" dt="2019-11-21T11:19:27.111" v="693" actId="2696"/>
        <pc:sldMkLst>
          <pc:docMk/>
          <pc:sldMk cId="40283160" sldId="350"/>
        </pc:sldMkLst>
      </pc:sldChg>
      <pc:sldChg chg="del ord">
        <pc:chgData name="Alexis Blue" userId="e5bcf262-16d2-48d4-b646-cc1c638e31bf" providerId="ADAL" clId="{30830586-AB1C-43AF-BC62-55F4C0F61129}" dt="2019-11-21T19:33:07.793" v="1564" actId="2696"/>
        <pc:sldMkLst>
          <pc:docMk/>
          <pc:sldMk cId="2082258994" sldId="367"/>
        </pc:sldMkLst>
      </pc:sldChg>
      <pc:sldChg chg="del ord">
        <pc:chgData name="Alexis Blue" userId="e5bcf262-16d2-48d4-b646-cc1c638e31bf" providerId="ADAL" clId="{30830586-AB1C-43AF-BC62-55F4C0F61129}" dt="2019-11-21T19:33:07.333" v="1563" actId="2696"/>
        <pc:sldMkLst>
          <pc:docMk/>
          <pc:sldMk cId="2214959164" sldId="368"/>
        </pc:sldMkLst>
      </pc:sldChg>
      <pc:sldChg chg="del ord">
        <pc:chgData name="Alexis Blue" userId="e5bcf262-16d2-48d4-b646-cc1c638e31bf" providerId="ADAL" clId="{30830586-AB1C-43AF-BC62-55F4C0F61129}" dt="2019-11-21T19:33:06.883" v="1562" actId="2696"/>
        <pc:sldMkLst>
          <pc:docMk/>
          <pc:sldMk cId="755714963" sldId="370"/>
        </pc:sldMkLst>
      </pc:sldChg>
      <pc:sldChg chg="del">
        <pc:chgData name="Alexis Blue" userId="e5bcf262-16d2-48d4-b646-cc1c638e31bf" providerId="ADAL" clId="{30830586-AB1C-43AF-BC62-55F4C0F61129}" dt="2019-11-21T19:33:02.957" v="1557" actId="2696"/>
        <pc:sldMkLst>
          <pc:docMk/>
          <pc:sldMk cId="985378468" sldId="467"/>
        </pc:sldMkLst>
      </pc:sldChg>
      <pc:sldChg chg="del">
        <pc:chgData name="Alexis Blue" userId="e5bcf262-16d2-48d4-b646-cc1c638e31bf" providerId="ADAL" clId="{30830586-AB1C-43AF-BC62-55F4C0F61129}" dt="2019-11-21T19:33:02.562" v="1556" actId="2696"/>
        <pc:sldMkLst>
          <pc:docMk/>
          <pc:sldMk cId="1342999286" sldId="473"/>
        </pc:sldMkLst>
      </pc:sldChg>
      <pc:sldChg chg="del">
        <pc:chgData name="Alexis Blue" userId="e5bcf262-16d2-48d4-b646-cc1c638e31bf" providerId="ADAL" clId="{30830586-AB1C-43AF-BC62-55F4C0F61129}" dt="2019-11-21T19:33:03.522" v="1558" actId="2696"/>
        <pc:sldMkLst>
          <pc:docMk/>
          <pc:sldMk cId="2605701099" sldId="585"/>
        </pc:sldMkLst>
      </pc:sldChg>
      <pc:sldChg chg="del">
        <pc:chgData name="Alexis Blue" userId="e5bcf262-16d2-48d4-b646-cc1c638e31bf" providerId="ADAL" clId="{30830586-AB1C-43AF-BC62-55F4C0F61129}" dt="2019-11-21T19:14:41.768" v="1339" actId="2696"/>
        <pc:sldMkLst>
          <pc:docMk/>
          <pc:sldMk cId="1527940232" sldId="615"/>
        </pc:sldMkLst>
      </pc:sldChg>
      <pc:sldChg chg="del ord">
        <pc:chgData name="Alexis Blue" userId="e5bcf262-16d2-48d4-b646-cc1c638e31bf" providerId="ADAL" clId="{30830586-AB1C-43AF-BC62-55F4C0F61129}" dt="2019-11-21T19:33:10.088" v="1566" actId="2696"/>
        <pc:sldMkLst>
          <pc:docMk/>
          <pc:sldMk cId="3348390912" sldId="630"/>
        </pc:sldMkLst>
      </pc:sldChg>
      <pc:sldChg chg="del">
        <pc:chgData name="Alexis Blue" userId="e5bcf262-16d2-48d4-b646-cc1c638e31bf" providerId="ADAL" clId="{30830586-AB1C-43AF-BC62-55F4C0F61129}" dt="2019-11-21T19:15:29.775" v="1393" actId="2696"/>
        <pc:sldMkLst>
          <pc:docMk/>
          <pc:sldMk cId="1486252951" sldId="659"/>
        </pc:sldMkLst>
      </pc:sldChg>
      <pc:sldChg chg="del">
        <pc:chgData name="Alexis Blue" userId="e5bcf262-16d2-48d4-b646-cc1c638e31bf" providerId="ADAL" clId="{30830586-AB1C-43AF-BC62-55F4C0F61129}" dt="2019-11-21T19:14:54.475" v="1350" actId="2696"/>
        <pc:sldMkLst>
          <pc:docMk/>
          <pc:sldMk cId="2958446555" sldId="668"/>
        </pc:sldMkLst>
      </pc:sldChg>
      <pc:sldChg chg="del">
        <pc:chgData name="Alexis Blue" userId="e5bcf262-16d2-48d4-b646-cc1c638e31bf" providerId="ADAL" clId="{30830586-AB1C-43AF-BC62-55F4C0F61129}" dt="2019-11-21T19:14:54.502" v="1351" actId="2696"/>
        <pc:sldMkLst>
          <pc:docMk/>
          <pc:sldMk cId="1092683772" sldId="669"/>
        </pc:sldMkLst>
      </pc:sldChg>
      <pc:sldChg chg="modSp modNotesTx">
        <pc:chgData name="Alexis Blue" userId="e5bcf262-16d2-48d4-b646-cc1c638e31bf" providerId="ADAL" clId="{30830586-AB1C-43AF-BC62-55F4C0F61129}" dt="2019-11-21T19:42:37.946" v="1694" actId="20577"/>
        <pc:sldMkLst>
          <pc:docMk/>
          <pc:sldMk cId="2809963029" sldId="1044"/>
        </pc:sldMkLst>
        <pc:spChg chg="mod">
          <ac:chgData name="Alexis Blue" userId="e5bcf262-16d2-48d4-b646-cc1c638e31bf" providerId="ADAL" clId="{30830586-AB1C-43AF-BC62-55F4C0F61129}" dt="2019-11-21T19:42:37.946" v="1694" actId="20577"/>
          <ac:spMkLst>
            <pc:docMk/>
            <pc:sldMk cId="2809963029" sldId="1044"/>
            <ac:spMk id="12" creationId="{00000000-0000-0000-0000-000000000000}"/>
          </ac:spMkLst>
        </pc:spChg>
      </pc:sldChg>
      <pc:sldChg chg="del">
        <pc:chgData name="Alexis Blue" userId="e5bcf262-16d2-48d4-b646-cc1c638e31bf" providerId="ADAL" clId="{30830586-AB1C-43AF-BC62-55F4C0F61129}" dt="2019-11-21T19:14:35.585" v="1335" actId="2696"/>
        <pc:sldMkLst>
          <pc:docMk/>
          <pc:sldMk cId="1610531214" sldId="1045"/>
        </pc:sldMkLst>
      </pc:sldChg>
      <pc:sldChg chg="del">
        <pc:chgData name="Alexis Blue" userId="e5bcf262-16d2-48d4-b646-cc1c638e31bf" providerId="ADAL" clId="{30830586-AB1C-43AF-BC62-55F4C0F61129}" dt="2019-11-21T11:31:55.693" v="825" actId="2696"/>
        <pc:sldMkLst>
          <pc:docMk/>
          <pc:sldMk cId="2523921530" sldId="1066"/>
        </pc:sldMkLst>
      </pc:sldChg>
      <pc:sldChg chg="del">
        <pc:chgData name="Alexis Blue" userId="e5bcf262-16d2-48d4-b646-cc1c638e31bf" providerId="ADAL" clId="{30830586-AB1C-43AF-BC62-55F4C0F61129}" dt="2019-11-21T19:15:31.062" v="1396" actId="2696"/>
        <pc:sldMkLst>
          <pc:docMk/>
          <pc:sldMk cId="4057450998" sldId="1533"/>
        </pc:sldMkLst>
      </pc:sldChg>
      <pc:sldChg chg="del">
        <pc:chgData name="Alexis Blue" userId="e5bcf262-16d2-48d4-b646-cc1c638e31bf" providerId="ADAL" clId="{30830586-AB1C-43AF-BC62-55F4C0F61129}" dt="2019-11-21T19:14:35.427" v="1327" actId="2696"/>
        <pc:sldMkLst>
          <pc:docMk/>
          <pc:sldMk cId="211706797" sldId="1579"/>
        </pc:sldMkLst>
      </pc:sldChg>
      <pc:sldChg chg="del">
        <pc:chgData name="Alexis Blue" userId="e5bcf262-16d2-48d4-b646-cc1c638e31bf" providerId="ADAL" clId="{30830586-AB1C-43AF-BC62-55F4C0F61129}" dt="2019-11-21T19:14:35.371" v="1324" actId="2696"/>
        <pc:sldMkLst>
          <pc:docMk/>
          <pc:sldMk cId="701948942" sldId="1620"/>
        </pc:sldMkLst>
      </pc:sldChg>
      <pc:sldChg chg="del">
        <pc:chgData name="Alexis Blue" userId="e5bcf262-16d2-48d4-b646-cc1c638e31bf" providerId="ADAL" clId="{30830586-AB1C-43AF-BC62-55F4C0F61129}" dt="2019-11-21T19:33:01.759" v="1554" actId="2696"/>
        <pc:sldMkLst>
          <pc:docMk/>
          <pc:sldMk cId="1441089782" sldId="1645"/>
        </pc:sldMkLst>
      </pc:sldChg>
      <pc:sldChg chg="del">
        <pc:chgData name="Alexis Blue" userId="e5bcf262-16d2-48d4-b646-cc1c638e31bf" providerId="ADAL" clId="{30830586-AB1C-43AF-BC62-55F4C0F61129}" dt="2019-11-21T19:14:52.869" v="1347" actId="2696"/>
        <pc:sldMkLst>
          <pc:docMk/>
          <pc:sldMk cId="347937235" sldId="1794"/>
        </pc:sldMkLst>
      </pc:sldChg>
      <pc:sldChg chg="del">
        <pc:chgData name="Alexis Blue" userId="e5bcf262-16d2-48d4-b646-cc1c638e31bf" providerId="ADAL" clId="{30830586-AB1C-43AF-BC62-55F4C0F61129}" dt="2019-11-21T19:14:35.384" v="1325" actId="2696"/>
        <pc:sldMkLst>
          <pc:docMk/>
          <pc:sldMk cId="1101954111" sldId="1797"/>
        </pc:sldMkLst>
      </pc:sldChg>
      <pc:sldChg chg="ord">
        <pc:chgData name="Alexis Blue" userId="e5bcf262-16d2-48d4-b646-cc1c638e31bf" providerId="ADAL" clId="{30830586-AB1C-43AF-BC62-55F4C0F61129}" dt="2019-11-21T11:30:49.861" v="824"/>
        <pc:sldMkLst>
          <pc:docMk/>
          <pc:sldMk cId="3749207040" sldId="1818"/>
        </pc:sldMkLst>
      </pc:sldChg>
      <pc:sldChg chg="del">
        <pc:chgData name="Alexis Blue" userId="e5bcf262-16d2-48d4-b646-cc1c638e31bf" providerId="ADAL" clId="{30830586-AB1C-43AF-BC62-55F4C0F61129}" dt="2019-11-21T19:15:11.293" v="1379" actId="2696"/>
        <pc:sldMkLst>
          <pc:docMk/>
          <pc:sldMk cId="1531935990" sldId="1826"/>
        </pc:sldMkLst>
      </pc:sldChg>
      <pc:sldChg chg="del">
        <pc:chgData name="Alexis Blue" userId="e5bcf262-16d2-48d4-b646-cc1c638e31bf" providerId="ADAL" clId="{30830586-AB1C-43AF-BC62-55F4C0F61129}" dt="2019-11-21T19:15:31.038" v="1395" actId="2696"/>
        <pc:sldMkLst>
          <pc:docMk/>
          <pc:sldMk cId="345421407" sldId="1830"/>
        </pc:sldMkLst>
      </pc:sldChg>
      <pc:sldChg chg="del">
        <pc:chgData name="Alexis Blue" userId="e5bcf262-16d2-48d4-b646-cc1c638e31bf" providerId="ADAL" clId="{30830586-AB1C-43AF-BC62-55F4C0F61129}" dt="2019-11-21T19:15:31.093" v="1397" actId="2696"/>
        <pc:sldMkLst>
          <pc:docMk/>
          <pc:sldMk cId="3193833025" sldId="1831"/>
        </pc:sldMkLst>
      </pc:sldChg>
      <pc:sldChg chg="del">
        <pc:chgData name="Alexis Blue" userId="e5bcf262-16d2-48d4-b646-cc1c638e31bf" providerId="ADAL" clId="{30830586-AB1C-43AF-BC62-55F4C0F61129}" dt="2019-11-21T19:14:41.750" v="1338" actId="2696"/>
        <pc:sldMkLst>
          <pc:docMk/>
          <pc:sldMk cId="3955459518" sldId="1832"/>
        </pc:sldMkLst>
      </pc:sldChg>
      <pc:sldChg chg="del">
        <pc:chgData name="Alexis Blue" userId="e5bcf262-16d2-48d4-b646-cc1c638e31bf" providerId="ADAL" clId="{30830586-AB1C-43AF-BC62-55F4C0F61129}" dt="2019-11-21T19:14:35.471" v="1329" actId="2696"/>
        <pc:sldMkLst>
          <pc:docMk/>
          <pc:sldMk cId="1388102577" sldId="1835"/>
        </pc:sldMkLst>
      </pc:sldChg>
      <pc:sldChg chg="del">
        <pc:chgData name="Alexis Blue" userId="e5bcf262-16d2-48d4-b646-cc1c638e31bf" providerId="ADAL" clId="{30830586-AB1C-43AF-BC62-55F4C0F61129}" dt="2019-11-21T19:14:35.541" v="1333" actId="2696"/>
        <pc:sldMkLst>
          <pc:docMk/>
          <pc:sldMk cId="1891771890" sldId="1837"/>
        </pc:sldMkLst>
      </pc:sldChg>
      <pc:sldChg chg="del">
        <pc:chgData name="Alexis Blue" userId="e5bcf262-16d2-48d4-b646-cc1c638e31bf" providerId="ADAL" clId="{30830586-AB1C-43AF-BC62-55F4C0F61129}" dt="2019-11-21T19:14:52.846" v="1346" actId="2696"/>
        <pc:sldMkLst>
          <pc:docMk/>
          <pc:sldMk cId="1932352283" sldId="1838"/>
        </pc:sldMkLst>
      </pc:sldChg>
      <pc:sldChg chg="del">
        <pc:chgData name="Alexis Blue" userId="e5bcf262-16d2-48d4-b646-cc1c638e31bf" providerId="ADAL" clId="{30830586-AB1C-43AF-BC62-55F4C0F61129}" dt="2019-11-21T19:14:35.569" v="1334" actId="2696"/>
        <pc:sldMkLst>
          <pc:docMk/>
          <pc:sldMk cId="1528178096" sldId="1839"/>
        </pc:sldMkLst>
      </pc:sldChg>
      <pc:sldChg chg="del">
        <pc:chgData name="Alexis Blue" userId="e5bcf262-16d2-48d4-b646-cc1c638e31bf" providerId="ADAL" clId="{30830586-AB1C-43AF-BC62-55F4C0F61129}" dt="2019-11-21T19:14:41.724" v="1337" actId="2696"/>
        <pc:sldMkLst>
          <pc:docMk/>
          <pc:sldMk cId="1642890851" sldId="1841"/>
        </pc:sldMkLst>
      </pc:sldChg>
      <pc:sldChg chg="del">
        <pc:chgData name="Alexis Blue" userId="e5bcf262-16d2-48d4-b646-cc1c638e31bf" providerId="ADAL" clId="{30830586-AB1C-43AF-BC62-55F4C0F61129}" dt="2019-11-21T19:14:44.710" v="1341" actId="2696"/>
        <pc:sldMkLst>
          <pc:docMk/>
          <pc:sldMk cId="3668216550" sldId="1843"/>
        </pc:sldMkLst>
      </pc:sldChg>
      <pc:sldChg chg="del">
        <pc:chgData name="Alexis Blue" userId="e5bcf262-16d2-48d4-b646-cc1c638e31bf" providerId="ADAL" clId="{30830586-AB1C-43AF-BC62-55F4C0F61129}" dt="2019-11-21T19:14:45.969" v="1342" actId="2696"/>
        <pc:sldMkLst>
          <pc:docMk/>
          <pc:sldMk cId="3751683118" sldId="1845"/>
        </pc:sldMkLst>
      </pc:sldChg>
      <pc:sldChg chg="del ord">
        <pc:chgData name="Alexis Blue" userId="e5bcf262-16d2-48d4-b646-cc1c638e31bf" providerId="ADAL" clId="{30830586-AB1C-43AF-BC62-55F4C0F61129}" dt="2019-11-21T19:33:12.887" v="1568" actId="2696"/>
        <pc:sldMkLst>
          <pc:docMk/>
          <pc:sldMk cId="1480556628" sldId="1850"/>
        </pc:sldMkLst>
      </pc:sldChg>
      <pc:sldChg chg="del">
        <pc:chgData name="Alexis Blue" userId="e5bcf262-16d2-48d4-b646-cc1c638e31bf" providerId="ADAL" clId="{30830586-AB1C-43AF-BC62-55F4C0F61129}" dt="2019-11-21T19:15:28.011" v="1385" actId="2696"/>
        <pc:sldMkLst>
          <pc:docMk/>
          <pc:sldMk cId="493893535" sldId="1851"/>
        </pc:sldMkLst>
      </pc:sldChg>
      <pc:sldChg chg="del">
        <pc:chgData name="Alexis Blue" userId="e5bcf262-16d2-48d4-b646-cc1c638e31bf" providerId="ADAL" clId="{30830586-AB1C-43AF-BC62-55F4C0F61129}" dt="2019-11-21T19:33:05.496" v="1560" actId="2696"/>
        <pc:sldMkLst>
          <pc:docMk/>
          <pc:sldMk cId="1258027328" sldId="1852"/>
        </pc:sldMkLst>
      </pc:sldChg>
      <pc:sldChg chg="del">
        <pc:chgData name="Alexis Blue" userId="e5bcf262-16d2-48d4-b646-cc1c638e31bf" providerId="ADAL" clId="{30830586-AB1C-43AF-BC62-55F4C0F61129}" dt="2019-11-21T19:33:04.109" v="1559" actId="2696"/>
        <pc:sldMkLst>
          <pc:docMk/>
          <pc:sldMk cId="1291326810" sldId="1853"/>
        </pc:sldMkLst>
      </pc:sldChg>
      <pc:sldChg chg="del">
        <pc:chgData name="Alexis Blue" userId="e5bcf262-16d2-48d4-b646-cc1c638e31bf" providerId="ADAL" clId="{30830586-AB1C-43AF-BC62-55F4C0F61129}" dt="2019-11-21T19:33:06.374" v="1561" actId="2696"/>
        <pc:sldMkLst>
          <pc:docMk/>
          <pc:sldMk cId="255362343" sldId="1855"/>
        </pc:sldMkLst>
      </pc:sldChg>
      <pc:sldChg chg="del">
        <pc:chgData name="Alexis Blue" userId="e5bcf262-16d2-48d4-b646-cc1c638e31bf" providerId="ADAL" clId="{30830586-AB1C-43AF-BC62-55F4C0F61129}" dt="2019-11-21T19:14:46.740" v="1343" actId="2696"/>
        <pc:sldMkLst>
          <pc:docMk/>
          <pc:sldMk cId="504310950" sldId="1856"/>
        </pc:sldMkLst>
      </pc:sldChg>
      <pc:sldChg chg="del">
        <pc:chgData name="Alexis Blue" userId="e5bcf262-16d2-48d4-b646-cc1c638e31bf" providerId="ADAL" clId="{30830586-AB1C-43AF-BC62-55F4C0F61129}" dt="2019-11-21T19:14:47.450" v="1344" actId="2696"/>
        <pc:sldMkLst>
          <pc:docMk/>
          <pc:sldMk cId="2873299939" sldId="1857"/>
        </pc:sldMkLst>
      </pc:sldChg>
      <pc:sldChg chg="del">
        <pc:chgData name="Alexis Blue" userId="e5bcf262-16d2-48d4-b646-cc1c638e31bf" providerId="ADAL" clId="{30830586-AB1C-43AF-BC62-55F4C0F61129}" dt="2019-11-21T19:14:48.096" v="1345" actId="2696"/>
        <pc:sldMkLst>
          <pc:docMk/>
          <pc:sldMk cId="1023958432" sldId="1858"/>
        </pc:sldMkLst>
      </pc:sldChg>
      <pc:sldChg chg="del">
        <pc:chgData name="Alexis Blue" userId="e5bcf262-16d2-48d4-b646-cc1c638e31bf" providerId="ADAL" clId="{30830586-AB1C-43AF-BC62-55F4C0F61129}" dt="2019-11-21T19:33:02.230" v="1555" actId="2696"/>
        <pc:sldMkLst>
          <pc:docMk/>
          <pc:sldMk cId="2710363110" sldId="1859"/>
        </pc:sldMkLst>
      </pc:sldChg>
      <pc:sldChg chg="del">
        <pc:chgData name="Alexis Blue" userId="e5bcf262-16d2-48d4-b646-cc1c638e31bf" providerId="ADAL" clId="{30830586-AB1C-43AF-BC62-55F4C0F61129}" dt="2019-11-21T19:33:01.312" v="1553" actId="2696"/>
        <pc:sldMkLst>
          <pc:docMk/>
          <pc:sldMk cId="105352462" sldId="1860"/>
        </pc:sldMkLst>
      </pc:sldChg>
      <pc:sldChg chg="del">
        <pc:chgData name="Alexis Blue" userId="e5bcf262-16d2-48d4-b646-cc1c638e31bf" providerId="ADAL" clId="{30830586-AB1C-43AF-BC62-55F4C0F61129}" dt="2019-11-21T19:15:29.651" v="1388" actId="2696"/>
        <pc:sldMkLst>
          <pc:docMk/>
          <pc:sldMk cId="3905222984" sldId="1863"/>
        </pc:sldMkLst>
      </pc:sldChg>
      <pc:sldChg chg="del">
        <pc:chgData name="Alexis Blue" userId="e5bcf262-16d2-48d4-b646-cc1c638e31bf" providerId="ADAL" clId="{30830586-AB1C-43AF-BC62-55F4C0F61129}" dt="2019-11-21T19:15:29.666" v="1389" actId="2696"/>
        <pc:sldMkLst>
          <pc:docMk/>
          <pc:sldMk cId="2619701657" sldId="1864"/>
        </pc:sldMkLst>
      </pc:sldChg>
      <pc:sldChg chg="del">
        <pc:chgData name="Alexis Blue" userId="e5bcf262-16d2-48d4-b646-cc1c638e31bf" providerId="ADAL" clId="{30830586-AB1C-43AF-BC62-55F4C0F61129}" dt="2019-11-21T19:15:29.696" v="1390" actId="2696"/>
        <pc:sldMkLst>
          <pc:docMk/>
          <pc:sldMk cId="1756468860" sldId="1865"/>
        </pc:sldMkLst>
      </pc:sldChg>
      <pc:sldChg chg="del">
        <pc:chgData name="Alexis Blue" userId="e5bcf262-16d2-48d4-b646-cc1c638e31bf" providerId="ADAL" clId="{30830586-AB1C-43AF-BC62-55F4C0F61129}" dt="2019-11-21T19:15:29.712" v="1391" actId="2696"/>
        <pc:sldMkLst>
          <pc:docMk/>
          <pc:sldMk cId="2633577164" sldId="1866"/>
        </pc:sldMkLst>
      </pc:sldChg>
      <pc:sldChg chg="del">
        <pc:chgData name="Alexis Blue" userId="e5bcf262-16d2-48d4-b646-cc1c638e31bf" providerId="ADAL" clId="{30830586-AB1C-43AF-BC62-55F4C0F61129}" dt="2019-11-21T19:15:29.737" v="1392" actId="2696"/>
        <pc:sldMkLst>
          <pc:docMk/>
          <pc:sldMk cId="425363321" sldId="1867"/>
        </pc:sldMkLst>
      </pc:sldChg>
      <pc:sldChg chg="del">
        <pc:chgData name="Alexis Blue" userId="e5bcf262-16d2-48d4-b646-cc1c638e31bf" providerId="ADAL" clId="{30830586-AB1C-43AF-BC62-55F4C0F61129}" dt="2019-11-21T19:15:29.617" v="1386" actId="2696"/>
        <pc:sldMkLst>
          <pc:docMk/>
          <pc:sldMk cId="3708762163" sldId="1869"/>
        </pc:sldMkLst>
      </pc:sldChg>
      <pc:sldChg chg="del">
        <pc:chgData name="Alexis Blue" userId="e5bcf262-16d2-48d4-b646-cc1c638e31bf" providerId="ADAL" clId="{30830586-AB1C-43AF-BC62-55F4C0F61129}" dt="2019-11-21T19:15:02.545" v="1353" actId="2696"/>
        <pc:sldMkLst>
          <pc:docMk/>
          <pc:sldMk cId="172051521" sldId="1871"/>
        </pc:sldMkLst>
      </pc:sldChg>
      <pc:sldChg chg="del ord">
        <pc:chgData name="Alexis Blue" userId="e5bcf262-16d2-48d4-b646-cc1c638e31bf" providerId="ADAL" clId="{30830586-AB1C-43AF-BC62-55F4C0F61129}" dt="2019-11-21T19:33:12.313" v="1567" actId="2696"/>
        <pc:sldMkLst>
          <pc:docMk/>
          <pc:sldMk cId="1703344239" sldId="1873"/>
        </pc:sldMkLst>
      </pc:sldChg>
      <pc:sldChg chg="del">
        <pc:chgData name="Alexis Blue" userId="e5bcf262-16d2-48d4-b646-cc1c638e31bf" providerId="ADAL" clId="{30830586-AB1C-43AF-BC62-55F4C0F61129}" dt="2019-11-21T11:19:27.008" v="692" actId="2696"/>
        <pc:sldMkLst>
          <pc:docMk/>
          <pc:sldMk cId="2154540960" sldId="1874"/>
        </pc:sldMkLst>
      </pc:sldChg>
      <pc:sldChg chg="del">
        <pc:chgData name="Alexis Blue" userId="e5bcf262-16d2-48d4-b646-cc1c638e31bf" providerId="ADAL" clId="{30830586-AB1C-43AF-BC62-55F4C0F61129}" dt="2019-11-21T11:19:26.997" v="691" actId="2696"/>
        <pc:sldMkLst>
          <pc:docMk/>
          <pc:sldMk cId="4244512646" sldId="1876"/>
        </pc:sldMkLst>
      </pc:sldChg>
      <pc:sldChg chg="del">
        <pc:chgData name="Alexis Blue" userId="e5bcf262-16d2-48d4-b646-cc1c638e31bf" providerId="ADAL" clId="{30830586-AB1C-43AF-BC62-55F4C0F61129}" dt="2019-11-21T19:14:35.406" v="1326" actId="2696"/>
        <pc:sldMkLst>
          <pc:docMk/>
          <pc:sldMk cId="2258579637" sldId="1878"/>
        </pc:sldMkLst>
      </pc:sldChg>
      <pc:sldChg chg="del">
        <pc:chgData name="Alexis Blue" userId="e5bcf262-16d2-48d4-b646-cc1c638e31bf" providerId="ADAL" clId="{30830586-AB1C-43AF-BC62-55F4C0F61129}" dt="2019-11-21T19:15:11.320" v="1380" actId="2696"/>
        <pc:sldMkLst>
          <pc:docMk/>
          <pc:sldMk cId="153749950" sldId="1879"/>
        </pc:sldMkLst>
      </pc:sldChg>
      <pc:sldChg chg="del">
        <pc:chgData name="Alexis Blue" userId="e5bcf262-16d2-48d4-b646-cc1c638e31bf" providerId="ADAL" clId="{30830586-AB1C-43AF-BC62-55F4C0F61129}" dt="2019-11-21T19:15:11.273" v="1377" actId="2696"/>
        <pc:sldMkLst>
          <pc:docMk/>
          <pc:sldMk cId="4026916776" sldId="1880"/>
        </pc:sldMkLst>
      </pc:sldChg>
      <pc:sldChg chg="del">
        <pc:chgData name="Alexis Blue" userId="e5bcf262-16d2-48d4-b646-cc1c638e31bf" providerId="ADAL" clId="{30830586-AB1C-43AF-BC62-55F4C0F61129}" dt="2019-11-21T19:14:35.449" v="1328" actId="2696"/>
        <pc:sldMkLst>
          <pc:docMk/>
          <pc:sldMk cId="3061037061" sldId="1881"/>
        </pc:sldMkLst>
      </pc:sldChg>
      <pc:sldChg chg="del">
        <pc:chgData name="Alexis Blue" userId="e5bcf262-16d2-48d4-b646-cc1c638e31bf" providerId="ADAL" clId="{30830586-AB1C-43AF-BC62-55F4C0F61129}" dt="2019-11-21T19:15:09.727" v="1373" actId="2696"/>
        <pc:sldMkLst>
          <pc:docMk/>
          <pc:sldMk cId="4061271688" sldId="1884"/>
        </pc:sldMkLst>
      </pc:sldChg>
      <pc:sldChg chg="del">
        <pc:chgData name="Alexis Blue" userId="e5bcf262-16d2-48d4-b646-cc1c638e31bf" providerId="ADAL" clId="{30830586-AB1C-43AF-BC62-55F4C0F61129}" dt="2019-11-21T19:15:09.741" v="1374" actId="2696"/>
        <pc:sldMkLst>
          <pc:docMk/>
          <pc:sldMk cId="2688090491" sldId="1885"/>
        </pc:sldMkLst>
      </pc:sldChg>
      <pc:sldChg chg="del">
        <pc:chgData name="Alexis Blue" userId="e5bcf262-16d2-48d4-b646-cc1c638e31bf" providerId="ADAL" clId="{30830586-AB1C-43AF-BC62-55F4C0F61129}" dt="2019-11-21T19:15:09.771" v="1375" actId="2696"/>
        <pc:sldMkLst>
          <pc:docMk/>
          <pc:sldMk cId="4196945812" sldId="1886"/>
        </pc:sldMkLst>
      </pc:sldChg>
      <pc:sldChg chg="del">
        <pc:chgData name="Alexis Blue" userId="e5bcf262-16d2-48d4-b646-cc1c638e31bf" providerId="ADAL" clId="{30830586-AB1C-43AF-BC62-55F4C0F61129}" dt="2019-11-21T19:15:04.300" v="1361" actId="2696"/>
        <pc:sldMkLst>
          <pc:docMk/>
          <pc:sldMk cId="401087374" sldId="1887"/>
        </pc:sldMkLst>
      </pc:sldChg>
      <pc:sldChg chg="del">
        <pc:chgData name="Alexis Blue" userId="e5bcf262-16d2-48d4-b646-cc1c638e31bf" providerId="ADAL" clId="{30830586-AB1C-43AF-BC62-55F4C0F61129}" dt="2019-11-21T19:15:04.320" v="1362" actId="2696"/>
        <pc:sldMkLst>
          <pc:docMk/>
          <pc:sldMk cId="2950899095" sldId="1888"/>
        </pc:sldMkLst>
      </pc:sldChg>
      <pc:sldChg chg="del">
        <pc:chgData name="Alexis Blue" userId="e5bcf262-16d2-48d4-b646-cc1c638e31bf" providerId="ADAL" clId="{30830586-AB1C-43AF-BC62-55F4C0F61129}" dt="2019-11-21T19:15:04.340" v="1363" actId="2696"/>
        <pc:sldMkLst>
          <pc:docMk/>
          <pc:sldMk cId="1357417025" sldId="1889"/>
        </pc:sldMkLst>
      </pc:sldChg>
      <pc:sldChg chg="del">
        <pc:chgData name="Alexis Blue" userId="e5bcf262-16d2-48d4-b646-cc1c638e31bf" providerId="ADAL" clId="{30830586-AB1C-43AF-BC62-55F4C0F61129}" dt="2019-11-21T19:15:04.366" v="1364" actId="2696"/>
        <pc:sldMkLst>
          <pc:docMk/>
          <pc:sldMk cId="2850861221" sldId="1890"/>
        </pc:sldMkLst>
      </pc:sldChg>
      <pc:sldChg chg="del">
        <pc:chgData name="Alexis Blue" userId="e5bcf262-16d2-48d4-b646-cc1c638e31bf" providerId="ADAL" clId="{30830586-AB1C-43AF-BC62-55F4C0F61129}" dt="2019-11-21T19:15:04.380" v="1365" actId="2696"/>
        <pc:sldMkLst>
          <pc:docMk/>
          <pc:sldMk cId="1546343442" sldId="1891"/>
        </pc:sldMkLst>
      </pc:sldChg>
      <pc:sldChg chg="del">
        <pc:chgData name="Alexis Blue" userId="e5bcf262-16d2-48d4-b646-cc1c638e31bf" providerId="ADAL" clId="{30830586-AB1C-43AF-BC62-55F4C0F61129}" dt="2019-11-21T19:15:07.572" v="1369" actId="2696"/>
        <pc:sldMkLst>
          <pc:docMk/>
          <pc:sldMk cId="1974143551" sldId="1892"/>
        </pc:sldMkLst>
      </pc:sldChg>
      <pc:sldChg chg="del">
        <pc:chgData name="Alexis Blue" userId="e5bcf262-16d2-48d4-b646-cc1c638e31bf" providerId="ADAL" clId="{30830586-AB1C-43AF-BC62-55F4C0F61129}" dt="2019-11-21T19:15:07.586" v="1370" actId="2696"/>
        <pc:sldMkLst>
          <pc:docMk/>
          <pc:sldMk cId="2770431113" sldId="1893"/>
        </pc:sldMkLst>
      </pc:sldChg>
      <pc:sldChg chg="del">
        <pc:chgData name="Alexis Blue" userId="e5bcf262-16d2-48d4-b646-cc1c638e31bf" providerId="ADAL" clId="{30830586-AB1C-43AF-BC62-55F4C0F61129}" dt="2019-11-21T19:15:07.608" v="1371" actId="2696"/>
        <pc:sldMkLst>
          <pc:docMk/>
          <pc:sldMk cId="11138088" sldId="1894"/>
        </pc:sldMkLst>
      </pc:sldChg>
      <pc:sldChg chg="del">
        <pc:chgData name="Alexis Blue" userId="e5bcf262-16d2-48d4-b646-cc1c638e31bf" providerId="ADAL" clId="{30830586-AB1C-43AF-BC62-55F4C0F61129}" dt="2019-11-21T19:15:04.401" v="1366" actId="2696"/>
        <pc:sldMkLst>
          <pc:docMk/>
          <pc:sldMk cId="338836382" sldId="1895"/>
        </pc:sldMkLst>
      </pc:sldChg>
      <pc:sldChg chg="del">
        <pc:chgData name="Alexis Blue" userId="e5bcf262-16d2-48d4-b646-cc1c638e31bf" providerId="ADAL" clId="{30830586-AB1C-43AF-BC62-55F4C0F61129}" dt="2019-11-21T19:15:04.429" v="1367" actId="2696"/>
        <pc:sldMkLst>
          <pc:docMk/>
          <pc:sldMk cId="1889541919" sldId="1896"/>
        </pc:sldMkLst>
      </pc:sldChg>
      <pc:sldChg chg="del">
        <pc:chgData name="Alexis Blue" userId="e5bcf262-16d2-48d4-b646-cc1c638e31bf" providerId="ADAL" clId="{30830586-AB1C-43AF-BC62-55F4C0F61129}" dt="2019-11-21T19:15:02.567" v="1354" actId="2696"/>
        <pc:sldMkLst>
          <pc:docMk/>
          <pc:sldMk cId="2501307717" sldId="1897"/>
        </pc:sldMkLst>
      </pc:sldChg>
      <pc:sldChg chg="del">
        <pc:chgData name="Alexis Blue" userId="e5bcf262-16d2-48d4-b646-cc1c638e31bf" providerId="ADAL" clId="{30830586-AB1C-43AF-BC62-55F4C0F61129}" dt="2019-11-21T19:15:02.584" v="1355" actId="2696"/>
        <pc:sldMkLst>
          <pc:docMk/>
          <pc:sldMk cId="2031782306" sldId="1898"/>
        </pc:sldMkLst>
      </pc:sldChg>
      <pc:sldChg chg="del">
        <pc:chgData name="Alexis Blue" userId="e5bcf262-16d2-48d4-b646-cc1c638e31bf" providerId="ADAL" clId="{30830586-AB1C-43AF-BC62-55F4C0F61129}" dt="2019-11-21T19:15:02.604" v="1356" actId="2696"/>
        <pc:sldMkLst>
          <pc:docMk/>
          <pc:sldMk cId="712812437" sldId="1899"/>
        </pc:sldMkLst>
      </pc:sldChg>
      <pc:sldChg chg="del">
        <pc:chgData name="Alexis Blue" userId="e5bcf262-16d2-48d4-b646-cc1c638e31bf" providerId="ADAL" clId="{30830586-AB1C-43AF-BC62-55F4C0F61129}" dt="2019-11-21T19:15:02.635" v="1357" actId="2696"/>
        <pc:sldMkLst>
          <pc:docMk/>
          <pc:sldMk cId="2807950824" sldId="1900"/>
        </pc:sldMkLst>
      </pc:sldChg>
      <pc:sldChg chg="del">
        <pc:chgData name="Alexis Blue" userId="e5bcf262-16d2-48d4-b646-cc1c638e31bf" providerId="ADAL" clId="{30830586-AB1C-43AF-BC62-55F4C0F61129}" dt="2019-11-21T19:15:02.655" v="1358" actId="2696"/>
        <pc:sldMkLst>
          <pc:docMk/>
          <pc:sldMk cId="1691234581" sldId="1901"/>
        </pc:sldMkLst>
      </pc:sldChg>
      <pc:sldChg chg="del">
        <pc:chgData name="Alexis Blue" userId="e5bcf262-16d2-48d4-b646-cc1c638e31bf" providerId="ADAL" clId="{30830586-AB1C-43AF-BC62-55F4C0F61129}" dt="2019-11-21T19:15:02.672" v="1359" actId="2696"/>
        <pc:sldMkLst>
          <pc:docMk/>
          <pc:sldMk cId="2706782696" sldId="1902"/>
        </pc:sldMkLst>
      </pc:sldChg>
      <pc:sldChg chg="del">
        <pc:chgData name="Alexis Blue" userId="e5bcf262-16d2-48d4-b646-cc1c638e31bf" providerId="ADAL" clId="{30830586-AB1C-43AF-BC62-55F4C0F61129}" dt="2019-11-21T11:19:35.907" v="697" actId="2696"/>
        <pc:sldMkLst>
          <pc:docMk/>
          <pc:sldMk cId="3309257847" sldId="1904"/>
        </pc:sldMkLst>
      </pc:sldChg>
      <pc:sldChg chg="del">
        <pc:chgData name="Alexis Blue" userId="e5bcf262-16d2-48d4-b646-cc1c638e31bf" providerId="ADAL" clId="{30830586-AB1C-43AF-BC62-55F4C0F61129}" dt="2019-11-21T11:19:11" v="688" actId="2696"/>
        <pc:sldMkLst>
          <pc:docMk/>
          <pc:sldMk cId="409403953" sldId="1905"/>
        </pc:sldMkLst>
      </pc:sldChg>
      <pc:sldChg chg="del">
        <pc:chgData name="Alexis Blue" userId="e5bcf262-16d2-48d4-b646-cc1c638e31bf" providerId="ADAL" clId="{30830586-AB1C-43AF-BC62-55F4C0F61129}" dt="2019-11-21T11:19:10.976" v="687" actId="2696"/>
        <pc:sldMkLst>
          <pc:docMk/>
          <pc:sldMk cId="1079025449" sldId="1906"/>
        </pc:sldMkLst>
      </pc:sldChg>
      <pc:sldChg chg="del">
        <pc:chgData name="Alexis Blue" userId="e5bcf262-16d2-48d4-b646-cc1c638e31bf" providerId="ADAL" clId="{30830586-AB1C-43AF-BC62-55F4C0F61129}" dt="2019-11-21T11:19:10.966" v="686" actId="2696"/>
        <pc:sldMkLst>
          <pc:docMk/>
          <pc:sldMk cId="1807590575" sldId="1907"/>
        </pc:sldMkLst>
      </pc:sldChg>
      <pc:sldChg chg="modSp">
        <pc:chgData name="Alexis Blue" userId="e5bcf262-16d2-48d4-b646-cc1c638e31bf" providerId="ADAL" clId="{30830586-AB1C-43AF-BC62-55F4C0F61129}" dt="2019-11-21T19:11:52.732" v="1264" actId="2711"/>
        <pc:sldMkLst>
          <pc:docMk/>
          <pc:sldMk cId="553157825" sldId="1908"/>
        </pc:sldMkLst>
        <pc:spChg chg="mod">
          <ac:chgData name="Alexis Blue" userId="e5bcf262-16d2-48d4-b646-cc1c638e31bf" providerId="ADAL" clId="{30830586-AB1C-43AF-BC62-55F4C0F61129}" dt="2019-11-21T19:11:52.732" v="1264" actId="2711"/>
          <ac:spMkLst>
            <pc:docMk/>
            <pc:sldMk cId="553157825" sldId="1908"/>
            <ac:spMk id="3" creationId="{F1A75C46-0D05-4152-89A1-4839EFA5420E}"/>
          </ac:spMkLst>
        </pc:spChg>
      </pc:sldChg>
      <pc:sldChg chg="modSp">
        <pc:chgData name="Alexis Blue" userId="e5bcf262-16d2-48d4-b646-cc1c638e31bf" providerId="ADAL" clId="{30830586-AB1C-43AF-BC62-55F4C0F61129}" dt="2019-11-21T19:12:08.388" v="1266" actId="255"/>
        <pc:sldMkLst>
          <pc:docMk/>
          <pc:sldMk cId="2293034819" sldId="1909"/>
        </pc:sldMkLst>
        <pc:spChg chg="mod">
          <ac:chgData name="Alexis Blue" userId="e5bcf262-16d2-48d4-b646-cc1c638e31bf" providerId="ADAL" clId="{30830586-AB1C-43AF-BC62-55F4C0F61129}" dt="2019-11-21T19:12:08.388" v="1266" actId="255"/>
          <ac:spMkLst>
            <pc:docMk/>
            <pc:sldMk cId="2293034819" sldId="1909"/>
            <ac:spMk id="3" creationId="{378B5D66-EA4A-410B-858C-1118B09E04BE}"/>
          </ac:spMkLst>
        </pc:spChg>
      </pc:sldChg>
      <pc:sldChg chg="modSp">
        <pc:chgData name="Alexis Blue" userId="e5bcf262-16d2-48d4-b646-cc1c638e31bf" providerId="ADAL" clId="{30830586-AB1C-43AF-BC62-55F4C0F61129}" dt="2019-11-21T19:12:28.678" v="1268" actId="1076"/>
        <pc:sldMkLst>
          <pc:docMk/>
          <pc:sldMk cId="3627823333" sldId="1910"/>
        </pc:sldMkLst>
        <pc:spChg chg="mod">
          <ac:chgData name="Alexis Blue" userId="e5bcf262-16d2-48d4-b646-cc1c638e31bf" providerId="ADAL" clId="{30830586-AB1C-43AF-BC62-55F4C0F61129}" dt="2019-11-21T19:12:28.678" v="1268" actId="1076"/>
          <ac:spMkLst>
            <pc:docMk/>
            <pc:sldMk cId="3627823333" sldId="1910"/>
            <ac:spMk id="5" creationId="{8B20DDC9-A920-4BD4-A858-966CE1FC8D2C}"/>
          </ac:spMkLst>
        </pc:spChg>
      </pc:sldChg>
      <pc:sldChg chg="modSp">
        <pc:chgData name="Alexis Blue" userId="e5bcf262-16d2-48d4-b646-cc1c638e31bf" providerId="ADAL" clId="{30830586-AB1C-43AF-BC62-55F4C0F61129}" dt="2019-11-21T19:12:38.242" v="1269" actId="2711"/>
        <pc:sldMkLst>
          <pc:docMk/>
          <pc:sldMk cId="1884253698" sldId="1915"/>
        </pc:sldMkLst>
        <pc:spChg chg="mod">
          <ac:chgData name="Alexis Blue" userId="e5bcf262-16d2-48d4-b646-cc1c638e31bf" providerId="ADAL" clId="{30830586-AB1C-43AF-BC62-55F4C0F61129}" dt="2019-11-21T19:12:38.242" v="1269" actId="2711"/>
          <ac:spMkLst>
            <pc:docMk/>
            <pc:sldMk cId="1884253698" sldId="1915"/>
            <ac:spMk id="2" creationId="{9A10F2CB-FCC6-4B0B-AEA4-C6E5B9476313}"/>
          </ac:spMkLst>
        </pc:spChg>
      </pc:sldChg>
      <pc:sldChg chg="modSp">
        <pc:chgData name="Alexis Blue" userId="e5bcf262-16d2-48d4-b646-cc1c638e31bf" providerId="ADAL" clId="{30830586-AB1C-43AF-BC62-55F4C0F61129}" dt="2019-11-21T19:12:48.004" v="1270" actId="2711"/>
        <pc:sldMkLst>
          <pc:docMk/>
          <pc:sldMk cId="2959651950" sldId="1918"/>
        </pc:sldMkLst>
        <pc:spChg chg="mod">
          <ac:chgData name="Alexis Blue" userId="e5bcf262-16d2-48d4-b646-cc1c638e31bf" providerId="ADAL" clId="{30830586-AB1C-43AF-BC62-55F4C0F61129}" dt="2019-11-21T19:12:48.004" v="1270" actId="2711"/>
          <ac:spMkLst>
            <pc:docMk/>
            <pc:sldMk cId="2959651950" sldId="1918"/>
            <ac:spMk id="2" creationId="{9A10F2CB-FCC6-4B0B-AEA4-C6E5B9476313}"/>
          </ac:spMkLst>
        </pc:spChg>
      </pc:sldChg>
      <pc:sldChg chg="delSp modSp">
        <pc:chgData name="Alexis Blue" userId="e5bcf262-16d2-48d4-b646-cc1c638e31bf" providerId="ADAL" clId="{30830586-AB1C-43AF-BC62-55F4C0F61129}" dt="2019-11-21T11:35:23.106" v="831" actId="1076"/>
        <pc:sldMkLst>
          <pc:docMk/>
          <pc:sldMk cId="1303588382" sldId="1919"/>
        </pc:sldMkLst>
        <pc:spChg chg="mod">
          <ac:chgData name="Alexis Blue" userId="e5bcf262-16d2-48d4-b646-cc1c638e31bf" providerId="ADAL" clId="{30830586-AB1C-43AF-BC62-55F4C0F61129}" dt="2019-11-21T11:35:23.106" v="831" actId="1076"/>
          <ac:spMkLst>
            <pc:docMk/>
            <pc:sldMk cId="1303588382" sldId="1919"/>
            <ac:spMk id="3" creationId="{3189522E-7F39-44C9-A452-D7BE4CB5E828}"/>
          </ac:spMkLst>
        </pc:spChg>
        <pc:picChg chg="del mod">
          <ac:chgData name="Alexis Blue" userId="e5bcf262-16d2-48d4-b646-cc1c638e31bf" providerId="ADAL" clId="{30830586-AB1C-43AF-BC62-55F4C0F61129}" dt="2019-11-21T11:32:26.457" v="827" actId="478"/>
          <ac:picMkLst>
            <pc:docMk/>
            <pc:sldMk cId="1303588382" sldId="1919"/>
            <ac:picMk id="4" creationId="{CBAB69F2-7B15-494C-86B8-DA3780D49C7E}"/>
          </ac:picMkLst>
        </pc:picChg>
      </pc:sldChg>
      <pc:sldChg chg="modSp">
        <pc:chgData name="Alexis Blue" userId="e5bcf262-16d2-48d4-b646-cc1c638e31bf" providerId="ADAL" clId="{30830586-AB1C-43AF-BC62-55F4C0F61129}" dt="2019-11-21T19:13:00.382" v="1272" actId="1076"/>
        <pc:sldMkLst>
          <pc:docMk/>
          <pc:sldMk cId="2095865873" sldId="1920"/>
        </pc:sldMkLst>
        <pc:spChg chg="mod">
          <ac:chgData name="Alexis Blue" userId="e5bcf262-16d2-48d4-b646-cc1c638e31bf" providerId="ADAL" clId="{30830586-AB1C-43AF-BC62-55F4C0F61129}" dt="2019-11-21T19:13:00.382" v="1272" actId="1076"/>
          <ac:spMkLst>
            <pc:docMk/>
            <pc:sldMk cId="2095865873" sldId="1920"/>
            <ac:spMk id="4" creationId="{3A51A453-42FC-4405-87AD-550CEAEA4C52}"/>
          </ac:spMkLst>
        </pc:spChg>
      </pc:sldChg>
      <pc:sldChg chg="modSp">
        <pc:chgData name="Alexis Blue" userId="e5bcf262-16d2-48d4-b646-cc1c638e31bf" providerId="ADAL" clId="{30830586-AB1C-43AF-BC62-55F4C0F61129}" dt="2019-11-18T21:42:50.593" v="268" actId="20577"/>
        <pc:sldMkLst>
          <pc:docMk/>
          <pc:sldMk cId="1974169422" sldId="1922"/>
        </pc:sldMkLst>
        <pc:spChg chg="mod">
          <ac:chgData name="Alexis Blue" userId="e5bcf262-16d2-48d4-b646-cc1c638e31bf" providerId="ADAL" clId="{30830586-AB1C-43AF-BC62-55F4C0F61129}" dt="2019-11-18T21:42:50.593" v="268" actId="20577"/>
          <ac:spMkLst>
            <pc:docMk/>
            <pc:sldMk cId="1974169422" sldId="1922"/>
            <ac:spMk id="3" creationId="{B3B1B870-A323-447C-AF2C-D46680662933}"/>
          </ac:spMkLst>
        </pc:spChg>
      </pc:sldChg>
      <pc:sldChg chg="modSp">
        <pc:chgData name="Alexis Blue" userId="e5bcf262-16d2-48d4-b646-cc1c638e31bf" providerId="ADAL" clId="{30830586-AB1C-43AF-BC62-55F4C0F61129}" dt="2019-11-18T21:42:58.391" v="296" actId="20577"/>
        <pc:sldMkLst>
          <pc:docMk/>
          <pc:sldMk cId="794152270" sldId="1923"/>
        </pc:sldMkLst>
        <pc:spChg chg="mod">
          <ac:chgData name="Alexis Blue" userId="e5bcf262-16d2-48d4-b646-cc1c638e31bf" providerId="ADAL" clId="{30830586-AB1C-43AF-BC62-55F4C0F61129}" dt="2019-11-18T21:42:58.391" v="296" actId="20577"/>
          <ac:spMkLst>
            <pc:docMk/>
            <pc:sldMk cId="794152270" sldId="1923"/>
            <ac:spMk id="3" creationId="{B3B1B870-A323-447C-AF2C-D46680662933}"/>
          </ac:spMkLst>
        </pc:spChg>
      </pc:sldChg>
      <pc:sldChg chg="modSp">
        <pc:chgData name="Alexis Blue" userId="e5bcf262-16d2-48d4-b646-cc1c638e31bf" providerId="ADAL" clId="{30830586-AB1C-43AF-BC62-55F4C0F61129}" dt="2019-11-18T21:43:06.005" v="297" actId="1076"/>
        <pc:sldMkLst>
          <pc:docMk/>
          <pc:sldMk cId="2389588489" sldId="1925"/>
        </pc:sldMkLst>
        <pc:picChg chg="mod">
          <ac:chgData name="Alexis Blue" userId="e5bcf262-16d2-48d4-b646-cc1c638e31bf" providerId="ADAL" clId="{30830586-AB1C-43AF-BC62-55F4C0F61129}" dt="2019-11-18T21:43:06.005" v="297" actId="1076"/>
          <ac:picMkLst>
            <pc:docMk/>
            <pc:sldMk cId="2389588489" sldId="1925"/>
            <ac:picMk id="3" creationId="{E21DD1C8-DA3F-4887-B31F-1840031115DB}"/>
          </ac:picMkLst>
        </pc:picChg>
      </pc:sldChg>
      <pc:sldChg chg="modSp">
        <pc:chgData name="Alexis Blue" userId="e5bcf262-16d2-48d4-b646-cc1c638e31bf" providerId="ADAL" clId="{30830586-AB1C-43AF-BC62-55F4C0F61129}" dt="2019-11-21T19:14:06.920" v="1323" actId="27636"/>
        <pc:sldMkLst>
          <pc:docMk/>
          <pc:sldMk cId="1194790843" sldId="1926"/>
        </pc:sldMkLst>
        <pc:spChg chg="mod">
          <ac:chgData name="Alexis Blue" userId="e5bcf262-16d2-48d4-b646-cc1c638e31bf" providerId="ADAL" clId="{30830586-AB1C-43AF-BC62-55F4C0F61129}" dt="2019-11-21T19:14:06.920" v="1323" actId="27636"/>
          <ac:spMkLst>
            <pc:docMk/>
            <pc:sldMk cId="1194790843" sldId="1926"/>
            <ac:spMk id="4" creationId="{90F18918-D01E-4A12-8622-9AEAB737EFD9}"/>
          </ac:spMkLst>
        </pc:spChg>
      </pc:sldChg>
      <pc:sldChg chg="modSp">
        <pc:chgData name="Alexis Blue" userId="e5bcf262-16d2-48d4-b646-cc1c638e31bf" providerId="ADAL" clId="{30830586-AB1C-43AF-BC62-55F4C0F61129}" dt="2019-11-18T21:07:57.087" v="19" actId="20577"/>
        <pc:sldMkLst>
          <pc:docMk/>
          <pc:sldMk cId="1770650019" sldId="1930"/>
        </pc:sldMkLst>
        <pc:spChg chg="mod">
          <ac:chgData name="Alexis Blue" userId="e5bcf262-16d2-48d4-b646-cc1c638e31bf" providerId="ADAL" clId="{30830586-AB1C-43AF-BC62-55F4C0F61129}" dt="2019-11-18T21:07:39.349" v="10" actId="20577"/>
          <ac:spMkLst>
            <pc:docMk/>
            <pc:sldMk cId="1770650019" sldId="1930"/>
            <ac:spMk id="2" creationId="{62658A0F-2964-4E74-8CA1-8FB35C8F6B49}"/>
          </ac:spMkLst>
        </pc:spChg>
        <pc:spChg chg="mod">
          <ac:chgData name="Alexis Blue" userId="e5bcf262-16d2-48d4-b646-cc1c638e31bf" providerId="ADAL" clId="{30830586-AB1C-43AF-BC62-55F4C0F61129}" dt="2019-11-18T21:07:57.087" v="19" actId="20577"/>
          <ac:spMkLst>
            <pc:docMk/>
            <pc:sldMk cId="1770650019" sldId="1930"/>
            <ac:spMk id="3" creationId="{3175C15F-148E-4A1A-876F-6D37BE063652}"/>
          </ac:spMkLst>
        </pc:spChg>
      </pc:sldChg>
      <pc:sldChg chg="del ord">
        <pc:chgData name="Alexis Blue" userId="e5bcf262-16d2-48d4-b646-cc1c638e31bf" providerId="ADAL" clId="{30830586-AB1C-43AF-BC62-55F4C0F61129}" dt="2019-11-18T22:10:52.329" v="684" actId="2696"/>
        <pc:sldMkLst>
          <pc:docMk/>
          <pc:sldMk cId="753191656" sldId="1932"/>
        </pc:sldMkLst>
      </pc:sldChg>
      <pc:sldChg chg="del">
        <pc:chgData name="Alexis Blue" userId="e5bcf262-16d2-48d4-b646-cc1c638e31bf" providerId="ADAL" clId="{30830586-AB1C-43AF-BC62-55F4C0F61129}" dt="2019-11-18T22:10:55.294" v="685" actId="2696"/>
        <pc:sldMkLst>
          <pc:docMk/>
          <pc:sldMk cId="2815649632" sldId="1933"/>
        </pc:sldMkLst>
      </pc:sldChg>
      <pc:sldChg chg="addSp delSp modSp modNotesTx">
        <pc:chgData name="Alexis Blue" userId="e5bcf262-16d2-48d4-b646-cc1c638e31bf" providerId="ADAL" clId="{30830586-AB1C-43AF-BC62-55F4C0F61129}" dt="2019-11-21T19:13:43.202" v="1308" actId="20577"/>
        <pc:sldMkLst>
          <pc:docMk/>
          <pc:sldMk cId="3518453163" sldId="1934"/>
        </pc:sldMkLst>
        <pc:spChg chg="mod">
          <ac:chgData name="Alexis Blue" userId="e5bcf262-16d2-48d4-b646-cc1c638e31bf" providerId="ADAL" clId="{30830586-AB1C-43AF-BC62-55F4C0F61129}" dt="2019-11-21T19:13:43.202" v="1308" actId="20577"/>
          <ac:spMkLst>
            <pc:docMk/>
            <pc:sldMk cId="3518453163" sldId="1934"/>
            <ac:spMk id="4" creationId="{66FE8AC1-C427-41DB-8BE2-70A9D3826DF3}"/>
          </ac:spMkLst>
        </pc:spChg>
        <pc:spChg chg="del mod">
          <ac:chgData name="Alexis Blue" userId="e5bcf262-16d2-48d4-b646-cc1c638e31bf" providerId="ADAL" clId="{30830586-AB1C-43AF-BC62-55F4C0F61129}" dt="2019-11-21T11:37:03.216" v="851" actId="478"/>
          <ac:spMkLst>
            <pc:docMk/>
            <pc:sldMk cId="3518453163" sldId="1934"/>
            <ac:spMk id="5" creationId="{B4012814-7831-4384-B5F0-80F01094DBD3}"/>
          </ac:spMkLst>
        </pc:spChg>
        <pc:picChg chg="add mod">
          <ac:chgData name="Alexis Blue" userId="e5bcf262-16d2-48d4-b646-cc1c638e31bf" providerId="ADAL" clId="{30830586-AB1C-43AF-BC62-55F4C0F61129}" dt="2019-11-21T11:37:06.794" v="854" actId="1076"/>
          <ac:picMkLst>
            <pc:docMk/>
            <pc:sldMk cId="3518453163" sldId="1934"/>
            <ac:picMk id="2" creationId="{E3A1B4D2-8659-431F-A77D-64070EC7CF9E}"/>
          </ac:picMkLst>
        </pc:picChg>
        <pc:picChg chg="add mod">
          <ac:chgData name="Alexis Blue" userId="e5bcf262-16d2-48d4-b646-cc1c638e31bf" providerId="ADAL" clId="{30830586-AB1C-43AF-BC62-55F4C0F61129}" dt="2019-11-21T11:37:08.093" v="855" actId="1076"/>
          <ac:picMkLst>
            <pc:docMk/>
            <pc:sldMk cId="3518453163" sldId="1934"/>
            <ac:picMk id="3" creationId="{6296F656-E3FE-4FEE-BD9D-A5367ECD228C}"/>
          </ac:picMkLst>
        </pc:picChg>
        <pc:picChg chg="add mod">
          <ac:chgData name="Alexis Blue" userId="e5bcf262-16d2-48d4-b646-cc1c638e31bf" providerId="ADAL" clId="{30830586-AB1C-43AF-BC62-55F4C0F61129}" dt="2019-11-21T11:37:04.608" v="852" actId="1076"/>
          <ac:picMkLst>
            <pc:docMk/>
            <pc:sldMk cId="3518453163" sldId="1934"/>
            <ac:picMk id="6" creationId="{9CC2EEA1-219F-4223-80D9-608AEF63C410}"/>
          </ac:picMkLst>
        </pc:picChg>
      </pc:sldChg>
      <pc:sldChg chg="addSp delSp modSp add del modTransition">
        <pc:chgData name="Alexis Blue" userId="e5bcf262-16d2-48d4-b646-cc1c638e31bf" providerId="ADAL" clId="{30830586-AB1C-43AF-BC62-55F4C0F61129}" dt="2019-11-21T19:31:46.241" v="1548" actId="2696"/>
        <pc:sldMkLst>
          <pc:docMk/>
          <pc:sldMk cId="1010331640" sldId="1935"/>
        </pc:sldMkLst>
        <pc:spChg chg="del">
          <ac:chgData name="Alexis Blue" userId="e5bcf262-16d2-48d4-b646-cc1c638e31bf" providerId="ADAL" clId="{30830586-AB1C-43AF-BC62-55F4C0F61129}" dt="2019-11-18T21:56:24.524" v="352"/>
          <ac:spMkLst>
            <pc:docMk/>
            <pc:sldMk cId="1010331640" sldId="1935"/>
            <ac:spMk id="2" creationId="{1BCFEE73-072B-4A20-8D18-CD7608F3BC1B}"/>
          </ac:spMkLst>
        </pc:spChg>
        <pc:spChg chg="add mod">
          <ac:chgData name="Alexis Blue" userId="e5bcf262-16d2-48d4-b646-cc1c638e31bf" providerId="ADAL" clId="{30830586-AB1C-43AF-BC62-55F4C0F61129}" dt="2019-11-21T19:31:41.354" v="1547" actId="122"/>
          <ac:spMkLst>
            <pc:docMk/>
            <pc:sldMk cId="1010331640" sldId="1935"/>
            <ac:spMk id="3" creationId="{DAA5B150-DA93-4E2C-890F-4A3D5286BCC9}"/>
          </ac:spMkLst>
        </pc:spChg>
      </pc:sldChg>
      <pc:sldChg chg="addSp delSp modSp add ord">
        <pc:chgData name="Alexis Blue" userId="e5bcf262-16d2-48d4-b646-cc1c638e31bf" providerId="ADAL" clId="{30830586-AB1C-43AF-BC62-55F4C0F61129}" dt="2019-11-21T19:43:04.596" v="1696"/>
        <pc:sldMkLst>
          <pc:docMk/>
          <pc:sldMk cId="1731424955" sldId="1936"/>
        </pc:sldMkLst>
        <pc:spChg chg="mod">
          <ac:chgData name="Alexis Blue" userId="e5bcf262-16d2-48d4-b646-cc1c638e31bf" providerId="ADAL" clId="{30830586-AB1C-43AF-BC62-55F4C0F61129}" dt="2019-11-18T22:10:02.971" v="641" actId="20577"/>
          <ac:spMkLst>
            <pc:docMk/>
            <pc:sldMk cId="1731424955" sldId="1936"/>
            <ac:spMk id="2" creationId="{480DC831-EECF-4472-8087-01DBFF91CFC7}"/>
          </ac:spMkLst>
        </pc:spChg>
        <pc:spChg chg="add del mod">
          <ac:chgData name="Alexis Blue" userId="e5bcf262-16d2-48d4-b646-cc1c638e31bf" providerId="ADAL" clId="{30830586-AB1C-43AF-BC62-55F4C0F61129}" dt="2019-11-21T11:41:11.119" v="896" actId="478"/>
          <ac:spMkLst>
            <pc:docMk/>
            <pc:sldMk cId="1731424955" sldId="1936"/>
            <ac:spMk id="3" creationId="{A90DB52A-5947-4BB9-89E8-06CBAB9BCB89}"/>
          </ac:spMkLst>
        </pc:spChg>
        <pc:graphicFrameChg chg="add mod">
          <ac:chgData name="Alexis Blue" userId="e5bcf262-16d2-48d4-b646-cc1c638e31bf" providerId="ADAL" clId="{30830586-AB1C-43AF-BC62-55F4C0F61129}" dt="2019-11-21T11:41:57.749" v="913" actId="20577"/>
          <ac:graphicFrameMkLst>
            <pc:docMk/>
            <pc:sldMk cId="1731424955" sldId="1936"/>
            <ac:graphicFrameMk id="4" creationId="{B419FB95-8F98-4470-A5D7-FFF2131D863F}"/>
          </ac:graphicFrameMkLst>
        </pc:graphicFrameChg>
      </pc:sldChg>
      <pc:sldChg chg="addSp delSp modSp add mod modTransition setBg modClrScheme modAnim chgLayout">
        <pc:chgData name="Alexis Blue" userId="e5bcf262-16d2-48d4-b646-cc1c638e31bf" providerId="ADAL" clId="{30830586-AB1C-43AF-BC62-55F4C0F61129}" dt="2019-11-21T11:30:31.778" v="822" actId="14100"/>
        <pc:sldMkLst>
          <pc:docMk/>
          <pc:sldMk cId="2721950835" sldId="1937"/>
        </pc:sldMkLst>
        <pc:spChg chg="add del">
          <ac:chgData name="Alexis Blue" userId="e5bcf262-16d2-48d4-b646-cc1c638e31bf" providerId="ADAL" clId="{30830586-AB1C-43AF-BC62-55F4C0F61129}" dt="2019-11-21T11:21:25.907" v="705"/>
          <ac:spMkLst>
            <pc:docMk/>
            <pc:sldMk cId="2721950835" sldId="1937"/>
            <ac:spMk id="2" creationId="{70F3C92E-C1DC-4ECF-B8D8-45D9F7CCF7EF}"/>
          </ac:spMkLst>
        </pc:spChg>
        <pc:spChg chg="add mod">
          <ac:chgData name="Alexis Blue" userId="e5bcf262-16d2-48d4-b646-cc1c638e31bf" providerId="ADAL" clId="{30830586-AB1C-43AF-BC62-55F4C0F61129}" dt="2019-11-21T11:29:43.473" v="815" actId="20577"/>
          <ac:spMkLst>
            <pc:docMk/>
            <pc:sldMk cId="2721950835" sldId="1937"/>
            <ac:spMk id="7" creationId="{67D6DE6D-C684-4159-B71B-1B33E66D734B}"/>
          </ac:spMkLst>
        </pc:spChg>
        <pc:spChg chg="add mod ord">
          <ac:chgData name="Alexis Blue" userId="e5bcf262-16d2-48d4-b646-cc1c638e31bf" providerId="ADAL" clId="{30830586-AB1C-43AF-BC62-55F4C0F61129}" dt="2019-11-21T11:30:07.526" v="818" actId="14100"/>
          <ac:spMkLst>
            <pc:docMk/>
            <pc:sldMk cId="2721950835" sldId="1937"/>
            <ac:spMk id="8" creationId="{844C789B-A6B4-4CAD-B70A-E5C302A126CD}"/>
          </ac:spMkLst>
        </pc:spChg>
        <pc:picChg chg="add del mod">
          <ac:chgData name="Alexis Blue" userId="e5bcf262-16d2-48d4-b646-cc1c638e31bf" providerId="ADAL" clId="{30830586-AB1C-43AF-BC62-55F4C0F61129}" dt="2019-11-21T11:21:11.647" v="702"/>
          <ac:picMkLst>
            <pc:docMk/>
            <pc:sldMk cId="2721950835" sldId="1937"/>
            <ac:picMk id="3" creationId="{39A2AFC4-D7CA-4AD5-BB39-BBFC4909624C}"/>
          </ac:picMkLst>
        </pc:picChg>
        <pc:picChg chg="add del mod">
          <ac:chgData name="Alexis Blue" userId="e5bcf262-16d2-48d4-b646-cc1c638e31bf" providerId="ADAL" clId="{30830586-AB1C-43AF-BC62-55F4C0F61129}" dt="2019-11-21T11:21:21.303" v="704"/>
          <ac:picMkLst>
            <pc:docMk/>
            <pc:sldMk cId="2721950835" sldId="1937"/>
            <ac:picMk id="4" creationId="{8CEADCFA-0C4A-418E-821D-79D216C618E0}"/>
          </ac:picMkLst>
        </pc:picChg>
        <pc:picChg chg="add mod">
          <ac:chgData name="Alexis Blue" userId="e5bcf262-16d2-48d4-b646-cc1c638e31bf" providerId="ADAL" clId="{30830586-AB1C-43AF-BC62-55F4C0F61129}" dt="2019-11-21T11:30:31.778" v="822" actId="14100"/>
          <ac:picMkLst>
            <pc:docMk/>
            <pc:sldMk cId="2721950835" sldId="1937"/>
            <ac:picMk id="5" creationId="{45B818AE-D338-459D-9BC7-ED5B738FA5EF}"/>
          </ac:picMkLst>
        </pc:picChg>
        <pc:picChg chg="add mod">
          <ac:chgData name="Alexis Blue" userId="e5bcf262-16d2-48d4-b646-cc1c638e31bf" providerId="ADAL" clId="{30830586-AB1C-43AF-BC62-55F4C0F61129}" dt="2019-11-21T11:22:29.989" v="717" actId="1076"/>
          <ac:picMkLst>
            <pc:docMk/>
            <pc:sldMk cId="2721950835" sldId="1937"/>
            <ac:picMk id="6" creationId="{F5770DB2-2255-432E-A714-7A181C001904}"/>
          </ac:picMkLst>
        </pc:picChg>
      </pc:sldChg>
      <pc:sldChg chg="addSp delSp modSp add">
        <pc:chgData name="Alexis Blue" userId="e5bcf262-16d2-48d4-b646-cc1c638e31bf" providerId="ADAL" clId="{30830586-AB1C-43AF-BC62-55F4C0F61129}" dt="2019-11-21T19:31:52.309" v="1550" actId="1076"/>
        <pc:sldMkLst>
          <pc:docMk/>
          <pc:sldMk cId="3482795888" sldId="1938"/>
        </pc:sldMkLst>
        <pc:spChg chg="mod">
          <ac:chgData name="Alexis Blue" userId="e5bcf262-16d2-48d4-b646-cc1c638e31bf" providerId="ADAL" clId="{30830586-AB1C-43AF-BC62-55F4C0F61129}" dt="2019-11-21T19:13:54.514" v="1321" actId="6549"/>
          <ac:spMkLst>
            <pc:docMk/>
            <pc:sldMk cId="3482795888" sldId="1938"/>
            <ac:spMk id="4" creationId="{66FE8AC1-C427-41DB-8BE2-70A9D3826DF3}"/>
          </ac:spMkLst>
        </pc:spChg>
        <pc:spChg chg="add del mod">
          <ac:chgData name="Alexis Blue" userId="e5bcf262-16d2-48d4-b646-cc1c638e31bf" providerId="ADAL" clId="{30830586-AB1C-43AF-BC62-55F4C0F61129}" dt="2019-11-21T11:38:30.797" v="868" actId="478"/>
          <ac:spMkLst>
            <pc:docMk/>
            <pc:sldMk cId="3482795888" sldId="1938"/>
            <ac:spMk id="5" creationId="{B4012814-7831-4384-B5F0-80F01094DBD3}"/>
          </ac:spMkLst>
        </pc:spChg>
        <pc:graphicFrameChg chg="add del">
          <ac:chgData name="Alexis Blue" userId="e5bcf262-16d2-48d4-b646-cc1c638e31bf" providerId="ADAL" clId="{30830586-AB1C-43AF-BC62-55F4C0F61129}" dt="2019-11-21T11:38:13.693" v="865"/>
          <ac:graphicFrameMkLst>
            <pc:docMk/>
            <pc:sldMk cId="3482795888" sldId="1938"/>
            <ac:graphicFrameMk id="7" creationId="{ADD3EB75-14D7-4529-AF71-37EFACEE3C7B}"/>
          </ac:graphicFrameMkLst>
        </pc:graphicFrameChg>
        <pc:picChg chg="del">
          <ac:chgData name="Alexis Blue" userId="e5bcf262-16d2-48d4-b646-cc1c638e31bf" providerId="ADAL" clId="{30830586-AB1C-43AF-BC62-55F4C0F61129}" dt="2019-11-21T11:36:57.101" v="848" actId="478"/>
          <ac:picMkLst>
            <pc:docMk/>
            <pc:sldMk cId="3482795888" sldId="1938"/>
            <ac:picMk id="2" creationId="{E3A1B4D2-8659-431F-A77D-64070EC7CF9E}"/>
          </ac:picMkLst>
        </pc:picChg>
        <pc:picChg chg="del">
          <ac:chgData name="Alexis Blue" userId="e5bcf262-16d2-48d4-b646-cc1c638e31bf" providerId="ADAL" clId="{30830586-AB1C-43AF-BC62-55F4C0F61129}" dt="2019-11-21T11:36:57.685" v="849" actId="478"/>
          <ac:picMkLst>
            <pc:docMk/>
            <pc:sldMk cId="3482795888" sldId="1938"/>
            <ac:picMk id="3" creationId="{6296F656-E3FE-4FEE-BD9D-A5367ECD228C}"/>
          </ac:picMkLst>
        </pc:picChg>
        <pc:picChg chg="del">
          <ac:chgData name="Alexis Blue" userId="e5bcf262-16d2-48d4-b646-cc1c638e31bf" providerId="ADAL" clId="{30830586-AB1C-43AF-BC62-55F4C0F61129}" dt="2019-11-21T11:36:58.323" v="850" actId="478"/>
          <ac:picMkLst>
            <pc:docMk/>
            <pc:sldMk cId="3482795888" sldId="1938"/>
            <ac:picMk id="6" creationId="{9CC2EEA1-219F-4223-80D9-608AEF63C410}"/>
          </ac:picMkLst>
        </pc:picChg>
        <pc:picChg chg="add mod">
          <ac:chgData name="Alexis Blue" userId="e5bcf262-16d2-48d4-b646-cc1c638e31bf" providerId="ADAL" clId="{30830586-AB1C-43AF-BC62-55F4C0F61129}" dt="2019-11-21T19:31:52.309" v="1550" actId="1076"/>
          <ac:picMkLst>
            <pc:docMk/>
            <pc:sldMk cId="3482795888" sldId="1938"/>
            <ac:picMk id="8" creationId="{A4278802-7900-43D4-AC45-7B0E67AD4807}"/>
          </ac:picMkLst>
        </pc:picChg>
      </pc:sldChg>
      <pc:sldChg chg="addSp delSp modSp add">
        <pc:chgData name="Alexis Blue" userId="e5bcf262-16d2-48d4-b646-cc1c638e31bf" providerId="ADAL" clId="{30830586-AB1C-43AF-BC62-55F4C0F61129}" dt="2019-11-21T11:48:05.812" v="989" actId="14100"/>
        <pc:sldMkLst>
          <pc:docMk/>
          <pc:sldMk cId="2147221052" sldId="1939"/>
        </pc:sldMkLst>
        <pc:spChg chg="mod">
          <ac:chgData name="Alexis Blue" userId="e5bcf262-16d2-48d4-b646-cc1c638e31bf" providerId="ADAL" clId="{30830586-AB1C-43AF-BC62-55F4C0F61129}" dt="2019-11-21T11:44:04.310" v="935" actId="20577"/>
          <ac:spMkLst>
            <pc:docMk/>
            <pc:sldMk cId="2147221052" sldId="1939"/>
            <ac:spMk id="2" creationId="{C44B0B55-3607-4BF0-BFF5-1BF790A382DC}"/>
          </ac:spMkLst>
        </pc:spChg>
        <pc:spChg chg="add del mod">
          <ac:chgData name="Alexis Blue" userId="e5bcf262-16d2-48d4-b646-cc1c638e31bf" providerId="ADAL" clId="{30830586-AB1C-43AF-BC62-55F4C0F61129}" dt="2019-11-21T11:45:37.782" v="940" actId="478"/>
          <ac:spMkLst>
            <pc:docMk/>
            <pc:sldMk cId="2147221052" sldId="1939"/>
            <ac:spMk id="3" creationId="{B9FF5870-12E0-4ED7-B466-C7F97CD89D47}"/>
          </ac:spMkLst>
        </pc:spChg>
        <pc:graphicFrameChg chg="add mod">
          <ac:chgData name="Alexis Blue" userId="e5bcf262-16d2-48d4-b646-cc1c638e31bf" providerId="ADAL" clId="{30830586-AB1C-43AF-BC62-55F4C0F61129}" dt="2019-11-21T11:48:05.812" v="989" actId="14100"/>
          <ac:graphicFrameMkLst>
            <pc:docMk/>
            <pc:sldMk cId="2147221052" sldId="1939"/>
            <ac:graphicFrameMk id="4" creationId="{B84769A0-8C9F-462F-B84D-F087C0169791}"/>
          </ac:graphicFrameMkLst>
        </pc:graphicFrameChg>
      </pc:sldChg>
      <pc:sldChg chg="addSp modSp add">
        <pc:chgData name="Alexis Blue" userId="e5bcf262-16d2-48d4-b646-cc1c638e31bf" providerId="ADAL" clId="{30830586-AB1C-43AF-BC62-55F4C0F61129}" dt="2019-11-21T19:34:22.180" v="1571" actId="12"/>
        <pc:sldMkLst>
          <pc:docMk/>
          <pc:sldMk cId="3586113521" sldId="1940"/>
        </pc:sldMkLst>
        <pc:spChg chg="mod">
          <ac:chgData name="Alexis Blue" userId="e5bcf262-16d2-48d4-b646-cc1c638e31bf" providerId="ADAL" clId="{30830586-AB1C-43AF-BC62-55F4C0F61129}" dt="2019-11-21T19:34:15.579" v="1570" actId="6549"/>
          <ac:spMkLst>
            <pc:docMk/>
            <pc:sldMk cId="3586113521" sldId="1940"/>
            <ac:spMk id="2" creationId="{28F673E1-B9CF-45FB-B4AF-B0B09AF0ABD4}"/>
          </ac:spMkLst>
        </pc:spChg>
        <pc:spChg chg="add mod">
          <ac:chgData name="Alexis Blue" userId="e5bcf262-16d2-48d4-b646-cc1c638e31bf" providerId="ADAL" clId="{30830586-AB1C-43AF-BC62-55F4C0F61129}" dt="2019-11-21T19:34:22.180" v="1571" actId="12"/>
          <ac:spMkLst>
            <pc:docMk/>
            <pc:sldMk cId="3586113521" sldId="1940"/>
            <ac:spMk id="3" creationId="{31773D5D-078A-4B66-953D-47B4DD9E34E3}"/>
          </ac:spMkLst>
        </pc:spChg>
      </pc:sldChg>
      <pc:sldChg chg="delSp modSp add ord">
        <pc:chgData name="Alexis Blue" userId="e5bcf262-16d2-48d4-b646-cc1c638e31bf" providerId="ADAL" clId="{30830586-AB1C-43AF-BC62-55F4C0F61129}" dt="2019-11-21T19:44:12.908" v="1742" actId="6549"/>
        <pc:sldMkLst>
          <pc:docMk/>
          <pc:sldMk cId="3335591961" sldId="1941"/>
        </pc:sldMkLst>
        <pc:spChg chg="mod">
          <ac:chgData name="Alexis Blue" userId="e5bcf262-16d2-48d4-b646-cc1c638e31bf" providerId="ADAL" clId="{30830586-AB1C-43AF-BC62-55F4C0F61129}" dt="2019-11-21T19:17:15.121" v="1446" actId="20577"/>
          <ac:spMkLst>
            <pc:docMk/>
            <pc:sldMk cId="3335591961" sldId="1941"/>
            <ac:spMk id="3" creationId="{42D7E70B-9284-4C87-AA13-40FF33443B37}"/>
          </ac:spMkLst>
        </pc:spChg>
        <pc:spChg chg="mod">
          <ac:chgData name="Alexis Blue" userId="e5bcf262-16d2-48d4-b646-cc1c638e31bf" providerId="ADAL" clId="{30830586-AB1C-43AF-BC62-55F4C0F61129}" dt="2019-11-21T19:44:12.908" v="1742" actId="6549"/>
          <ac:spMkLst>
            <pc:docMk/>
            <pc:sldMk cId="3335591961" sldId="1941"/>
            <ac:spMk id="4" creationId="{90F18918-D01E-4A12-8622-9AEAB737EFD9}"/>
          </ac:spMkLst>
        </pc:spChg>
        <pc:picChg chg="del">
          <ac:chgData name="Alexis Blue" userId="e5bcf262-16d2-48d4-b646-cc1c638e31bf" providerId="ADAL" clId="{30830586-AB1C-43AF-BC62-55F4C0F61129}" dt="2019-11-21T19:19:43.704" v="1447" actId="478"/>
          <ac:picMkLst>
            <pc:docMk/>
            <pc:sldMk cId="3335591961" sldId="1941"/>
            <ac:picMk id="5" creationId="{44D021D7-7891-4F84-99A7-D65C76034342}"/>
          </ac:picMkLst>
        </pc:picChg>
      </pc:sldChg>
      <pc:sldChg chg="addSp delSp modSp add">
        <pc:chgData name="Alexis Blue" userId="e5bcf262-16d2-48d4-b646-cc1c638e31bf" providerId="ADAL" clId="{30830586-AB1C-43AF-BC62-55F4C0F61129}" dt="2019-11-21T19:35:45.958" v="1692" actId="1076"/>
        <pc:sldMkLst>
          <pc:docMk/>
          <pc:sldMk cId="351251105" sldId="1942"/>
        </pc:sldMkLst>
        <pc:spChg chg="mod">
          <ac:chgData name="Alexis Blue" userId="e5bcf262-16d2-48d4-b646-cc1c638e31bf" providerId="ADAL" clId="{30830586-AB1C-43AF-BC62-55F4C0F61129}" dt="2019-11-21T19:34:34.177" v="1582" actId="20577"/>
          <ac:spMkLst>
            <pc:docMk/>
            <pc:sldMk cId="351251105" sldId="1942"/>
            <ac:spMk id="2" creationId="{28F673E1-B9CF-45FB-B4AF-B0B09AF0ABD4}"/>
          </ac:spMkLst>
        </pc:spChg>
        <pc:spChg chg="mod">
          <ac:chgData name="Alexis Blue" userId="e5bcf262-16d2-48d4-b646-cc1c638e31bf" providerId="ADAL" clId="{30830586-AB1C-43AF-BC62-55F4C0F61129}" dt="2019-11-21T19:35:43.688" v="1691" actId="1076"/>
          <ac:spMkLst>
            <pc:docMk/>
            <pc:sldMk cId="351251105" sldId="1942"/>
            <ac:spMk id="3" creationId="{31773D5D-078A-4B66-953D-47B4DD9E34E3}"/>
          </ac:spMkLst>
        </pc:spChg>
        <pc:spChg chg="del mod">
          <ac:chgData name="Alexis Blue" userId="e5bcf262-16d2-48d4-b646-cc1c638e31bf" providerId="ADAL" clId="{30830586-AB1C-43AF-BC62-55F4C0F61129}" dt="2019-11-21T19:35:31.696" v="1686" actId="478"/>
          <ac:spMkLst>
            <pc:docMk/>
            <pc:sldMk cId="351251105" sldId="1942"/>
            <ac:spMk id="5" creationId="{D37C9237-71AA-4EDC-9C40-EAE20E9D911E}"/>
          </ac:spMkLst>
        </pc:spChg>
        <pc:spChg chg="del">
          <ac:chgData name="Alexis Blue" userId="e5bcf262-16d2-48d4-b646-cc1c638e31bf" providerId="ADAL" clId="{30830586-AB1C-43AF-BC62-55F4C0F61129}" dt="2019-11-21T19:35:15.096" v="1679" actId="478"/>
          <ac:spMkLst>
            <pc:docMk/>
            <pc:sldMk cId="351251105" sldId="1942"/>
            <ac:spMk id="8" creationId="{6CCD5918-1604-4456-A8BE-854DEE3757C3}"/>
          </ac:spMkLst>
        </pc:spChg>
        <pc:spChg chg="del">
          <ac:chgData name="Alexis Blue" userId="e5bcf262-16d2-48d4-b646-cc1c638e31bf" providerId="ADAL" clId="{30830586-AB1C-43AF-BC62-55F4C0F61129}" dt="2019-11-21T19:35:18.273" v="1680" actId="478"/>
          <ac:spMkLst>
            <pc:docMk/>
            <pc:sldMk cId="351251105" sldId="1942"/>
            <ac:spMk id="9" creationId="{0BFFE1C6-346C-4134-9898-CA349FBC77D1}"/>
          </ac:spMkLst>
        </pc:spChg>
        <pc:grpChg chg="add del mod">
          <ac:chgData name="Alexis Blue" userId="e5bcf262-16d2-48d4-b646-cc1c638e31bf" providerId="ADAL" clId="{30830586-AB1C-43AF-BC62-55F4C0F61129}" dt="2019-11-21T19:35:30.305" v="1685"/>
          <ac:grpSpMkLst>
            <pc:docMk/>
            <pc:sldMk cId="351251105" sldId="1942"/>
            <ac:grpSpMk id="4" creationId="{4EF14159-9D11-47DA-A712-B30DB53E1FF5}"/>
          </ac:grpSpMkLst>
        </pc:grpChg>
        <pc:grpChg chg="del">
          <ac:chgData name="Alexis Blue" userId="e5bcf262-16d2-48d4-b646-cc1c638e31bf" providerId="ADAL" clId="{30830586-AB1C-43AF-BC62-55F4C0F61129}" dt="2019-11-21T19:35:18.273" v="1680" actId="478"/>
          <ac:grpSpMkLst>
            <pc:docMk/>
            <pc:sldMk cId="351251105" sldId="1942"/>
            <ac:grpSpMk id="6" creationId="{19B928EA-3126-4AA0-856E-B280B53161D1}"/>
          </ac:grpSpMkLst>
        </pc:grpChg>
        <pc:picChg chg="del">
          <ac:chgData name="Alexis Blue" userId="e5bcf262-16d2-48d4-b646-cc1c638e31bf" providerId="ADAL" clId="{30830586-AB1C-43AF-BC62-55F4C0F61129}" dt="2019-11-21T19:35:30.305" v="1685"/>
          <ac:picMkLst>
            <pc:docMk/>
            <pc:sldMk cId="351251105" sldId="1942"/>
            <ac:picMk id="7" creationId="{0DB49C36-ED0B-484C-9BE2-80C2B28E980B}"/>
          </ac:picMkLst>
        </pc:picChg>
        <pc:picChg chg="add mod">
          <ac:chgData name="Alexis Blue" userId="e5bcf262-16d2-48d4-b646-cc1c638e31bf" providerId="ADAL" clId="{30830586-AB1C-43AF-BC62-55F4C0F61129}" dt="2019-11-21T19:35:45.958" v="1692" actId="1076"/>
          <ac:picMkLst>
            <pc:docMk/>
            <pc:sldMk cId="351251105" sldId="1942"/>
            <ac:picMk id="11" creationId="{7E6F0F69-3DB3-40F9-B439-12047C3EF2E0}"/>
          </ac:picMkLst>
        </pc:picChg>
        <pc:cxnChg chg="del">
          <ac:chgData name="Alexis Blue" userId="e5bcf262-16d2-48d4-b646-cc1c638e31bf" providerId="ADAL" clId="{30830586-AB1C-43AF-BC62-55F4C0F61129}" dt="2019-11-21T19:35:20.264" v="1681" actId="478"/>
          <ac:cxnSpMkLst>
            <pc:docMk/>
            <pc:sldMk cId="351251105" sldId="1942"/>
            <ac:cxnSpMk id="10" creationId="{8F3F416C-40D8-4328-B517-1064B76AF5E6}"/>
          </ac:cxnSpMkLst>
        </pc:cxnChg>
      </pc:sldChg>
      <pc:sldMasterChg chg="delSldLayout">
        <pc:chgData name="Alexis Blue" userId="e5bcf262-16d2-48d4-b646-cc1c638e31bf" providerId="ADAL" clId="{30830586-AB1C-43AF-BC62-55F4C0F61129}" dt="2019-11-21T19:33:12.888" v="1569" actId="2696"/>
        <pc:sldMasterMkLst>
          <pc:docMk/>
          <pc:sldMasterMk cId="26760157" sldId="2147483756"/>
        </pc:sldMasterMkLst>
        <pc:sldLayoutChg chg="del">
          <pc:chgData name="Alexis Blue" userId="e5bcf262-16d2-48d4-b646-cc1c638e31bf" providerId="ADAL" clId="{30830586-AB1C-43AF-BC62-55F4C0F61129}" dt="2019-11-21T19:33:12.888" v="1569" actId="2696"/>
          <pc:sldLayoutMkLst>
            <pc:docMk/>
            <pc:sldMasterMk cId="26760157" sldId="2147483756"/>
            <pc:sldLayoutMk cId="163305314" sldId="2147483778"/>
          </pc:sldLayoutMkLst>
        </pc:sldLayoutChg>
        <pc:sldLayoutChg chg="del">
          <pc:chgData name="Alexis Blue" userId="e5bcf262-16d2-48d4-b646-cc1c638e31bf" providerId="ADAL" clId="{30830586-AB1C-43AF-BC62-55F4C0F61129}" dt="2019-11-21T19:15:11.275" v="1378" actId="2696"/>
          <pc:sldLayoutMkLst>
            <pc:docMk/>
            <pc:sldMasterMk cId="26760157" sldId="2147483756"/>
            <pc:sldLayoutMk cId="4211804610" sldId="2147484175"/>
          </pc:sldLayoutMkLst>
        </pc:sldLayoutChg>
      </pc:sldMasterChg>
      <pc:sldMasterChg chg="modTransition">
        <pc:chgData name="Alexis Blue" userId="e5bcf262-16d2-48d4-b646-cc1c638e31bf" providerId="ADAL" clId="{30830586-AB1C-43AF-BC62-55F4C0F61129}" dt="2019-11-21T11:45:46.324" v="974"/>
        <pc:sldMasterMkLst>
          <pc:docMk/>
          <pc:sldMasterMk cId="3630810166" sldId="2147484183"/>
        </pc:sldMasterMkLst>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3.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0.png"/><Relationship Id="rId5" Type="http://schemas.openxmlformats.org/officeDocument/2006/relationships/image" Target="../media/image61.svg"/><Relationship Id="rId4" Type="http://schemas.openxmlformats.org/officeDocument/2006/relationships/image" Target="../media/image59.png"/><Relationship Id="rId9" Type="http://schemas.openxmlformats.org/officeDocument/2006/relationships/image" Target="../media/image6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3.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0.png"/><Relationship Id="rId5" Type="http://schemas.openxmlformats.org/officeDocument/2006/relationships/image" Target="../media/image61.svg"/><Relationship Id="rId4" Type="http://schemas.openxmlformats.org/officeDocument/2006/relationships/image" Target="../media/image59.png"/><Relationship Id="rId9"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A87BB-5F92-42A2-97A6-96DA400FE83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21182B2-F284-4C81-A92D-45DB2914F9D1}">
      <dgm:prSet/>
      <dgm:spPr/>
      <dgm:t>
        <a:bodyPr/>
        <a:lstStyle/>
        <a:p>
          <a:pPr>
            <a:lnSpc>
              <a:spcPct val="100000"/>
            </a:lnSpc>
          </a:pPr>
          <a:r>
            <a:rPr lang="en-US"/>
            <a:t>Gain visibility </a:t>
          </a:r>
        </a:p>
      </dgm:t>
    </dgm:pt>
    <dgm:pt modelId="{35ECA8CC-E3EC-4A35-9C11-EBE38DF074C4}" type="parTrans" cxnId="{53185723-0B59-4B82-8905-2A1E7061202D}">
      <dgm:prSet/>
      <dgm:spPr/>
      <dgm:t>
        <a:bodyPr/>
        <a:lstStyle/>
        <a:p>
          <a:endParaRPr lang="en-US"/>
        </a:p>
      </dgm:t>
    </dgm:pt>
    <dgm:pt modelId="{2DE0655E-6725-441E-BF4E-B67E146086F4}" type="sibTrans" cxnId="{53185723-0B59-4B82-8905-2A1E7061202D}">
      <dgm:prSet/>
      <dgm:spPr/>
      <dgm:t>
        <a:bodyPr/>
        <a:lstStyle/>
        <a:p>
          <a:endParaRPr lang="en-US"/>
        </a:p>
      </dgm:t>
    </dgm:pt>
    <dgm:pt modelId="{0C8BE608-499E-43D6-AC64-A4622E20DA54}">
      <dgm:prSet/>
      <dgm:spPr/>
      <dgm:t>
        <a:bodyPr/>
        <a:lstStyle/>
        <a:p>
          <a:pPr>
            <a:lnSpc>
              <a:spcPct val="100000"/>
            </a:lnSpc>
          </a:pPr>
          <a:r>
            <a:rPr lang="en-US"/>
            <a:t>Audit trail </a:t>
          </a:r>
        </a:p>
      </dgm:t>
    </dgm:pt>
    <dgm:pt modelId="{13198DB3-EA99-421D-93F0-C9C47E02442A}" type="parTrans" cxnId="{C0B9FF60-B995-492B-A839-6279737EB4F7}">
      <dgm:prSet/>
      <dgm:spPr/>
      <dgm:t>
        <a:bodyPr/>
        <a:lstStyle/>
        <a:p>
          <a:endParaRPr lang="en-US"/>
        </a:p>
      </dgm:t>
    </dgm:pt>
    <dgm:pt modelId="{B20278C7-C6E7-43A1-998C-EB5F34FA9CB5}" type="sibTrans" cxnId="{C0B9FF60-B995-492B-A839-6279737EB4F7}">
      <dgm:prSet/>
      <dgm:spPr/>
      <dgm:t>
        <a:bodyPr/>
        <a:lstStyle/>
        <a:p>
          <a:endParaRPr lang="en-US"/>
        </a:p>
      </dgm:t>
    </dgm:pt>
    <dgm:pt modelId="{12D320C9-F36E-4C07-AC7B-76DC57F8ED6F}">
      <dgm:prSet/>
      <dgm:spPr/>
      <dgm:t>
        <a:bodyPr/>
        <a:lstStyle/>
        <a:p>
          <a:pPr>
            <a:lnSpc>
              <a:spcPct val="100000"/>
            </a:lnSpc>
          </a:pPr>
          <a:r>
            <a:rPr lang="en-US"/>
            <a:t>Validation with Master vendor file </a:t>
          </a:r>
        </a:p>
      </dgm:t>
    </dgm:pt>
    <dgm:pt modelId="{A5AD58F7-6754-43A5-B860-0ECC346D4017}" type="parTrans" cxnId="{CB8AF8FC-57FB-480C-98AE-C753CE70C0A6}">
      <dgm:prSet/>
      <dgm:spPr/>
      <dgm:t>
        <a:bodyPr/>
        <a:lstStyle/>
        <a:p>
          <a:endParaRPr lang="en-US"/>
        </a:p>
      </dgm:t>
    </dgm:pt>
    <dgm:pt modelId="{5F5D0FF3-4960-4670-B25C-9428238D0565}" type="sibTrans" cxnId="{CB8AF8FC-57FB-480C-98AE-C753CE70C0A6}">
      <dgm:prSet/>
      <dgm:spPr/>
      <dgm:t>
        <a:bodyPr/>
        <a:lstStyle/>
        <a:p>
          <a:endParaRPr lang="en-US"/>
        </a:p>
      </dgm:t>
    </dgm:pt>
    <dgm:pt modelId="{6CAA11BB-0E08-4587-B67F-5C0DCB4ED60A}">
      <dgm:prSet/>
      <dgm:spPr/>
      <dgm:t>
        <a:bodyPr/>
        <a:lstStyle/>
        <a:p>
          <a:pPr>
            <a:lnSpc>
              <a:spcPct val="100000"/>
            </a:lnSpc>
          </a:pPr>
          <a:r>
            <a:rPr lang="en-US" dirty="0"/>
            <a:t>3-way matching (Match invoice, PO, receipt of goods</a:t>
          </a:r>
        </a:p>
      </dgm:t>
    </dgm:pt>
    <dgm:pt modelId="{99CADA29-3161-45A0-9568-8F1758E81D33}" type="parTrans" cxnId="{604E12F1-2DDB-4E6E-A6AA-1D7E47FB0C13}">
      <dgm:prSet/>
      <dgm:spPr/>
      <dgm:t>
        <a:bodyPr/>
        <a:lstStyle/>
        <a:p>
          <a:endParaRPr lang="en-US"/>
        </a:p>
      </dgm:t>
    </dgm:pt>
    <dgm:pt modelId="{4BDB8DE5-82AD-48BA-9A5F-6D4735932068}" type="sibTrans" cxnId="{604E12F1-2DDB-4E6E-A6AA-1D7E47FB0C13}">
      <dgm:prSet/>
      <dgm:spPr/>
      <dgm:t>
        <a:bodyPr/>
        <a:lstStyle/>
        <a:p>
          <a:endParaRPr lang="en-US"/>
        </a:p>
      </dgm:t>
    </dgm:pt>
    <dgm:pt modelId="{D64B22B4-6461-4EA4-BE72-F4EB89227434}">
      <dgm:prSet/>
      <dgm:spPr/>
      <dgm:t>
        <a:bodyPr/>
        <a:lstStyle/>
        <a:p>
          <a:pPr>
            <a:lnSpc>
              <a:spcPct val="100000"/>
            </a:lnSpc>
          </a:pPr>
          <a:r>
            <a:rPr lang="en-US"/>
            <a:t>Manage 1 copy of the record</a:t>
          </a:r>
        </a:p>
      </dgm:t>
    </dgm:pt>
    <dgm:pt modelId="{9A080FB3-9360-4694-8414-2A739608AEE7}" type="parTrans" cxnId="{DA395DB4-FAE4-4844-A49F-5F19BE3CA431}">
      <dgm:prSet/>
      <dgm:spPr/>
      <dgm:t>
        <a:bodyPr/>
        <a:lstStyle/>
        <a:p>
          <a:endParaRPr lang="en-US"/>
        </a:p>
      </dgm:t>
    </dgm:pt>
    <dgm:pt modelId="{D7EA4FD0-0916-4814-8F31-BCC41083C547}" type="sibTrans" cxnId="{DA395DB4-FAE4-4844-A49F-5F19BE3CA431}">
      <dgm:prSet/>
      <dgm:spPr/>
      <dgm:t>
        <a:bodyPr/>
        <a:lstStyle/>
        <a:p>
          <a:endParaRPr lang="en-US"/>
        </a:p>
      </dgm:t>
    </dgm:pt>
    <dgm:pt modelId="{D12D8DA6-D241-4791-B628-B4B336C8282A}" type="pres">
      <dgm:prSet presAssocID="{282A87BB-5F92-42A2-97A6-96DA400FE83C}" presName="root" presStyleCnt="0">
        <dgm:presLayoutVars>
          <dgm:dir/>
          <dgm:resizeHandles val="exact"/>
        </dgm:presLayoutVars>
      </dgm:prSet>
      <dgm:spPr/>
      <dgm:t>
        <a:bodyPr/>
        <a:lstStyle/>
        <a:p>
          <a:endParaRPr lang="en-US"/>
        </a:p>
      </dgm:t>
    </dgm:pt>
    <dgm:pt modelId="{B26E2CFD-0DF3-497B-8B94-E3BD53A8003B}" type="pres">
      <dgm:prSet presAssocID="{D21182B2-F284-4C81-A92D-45DB2914F9D1}" presName="compNode" presStyleCnt="0"/>
      <dgm:spPr/>
    </dgm:pt>
    <dgm:pt modelId="{D19CA46D-709D-47AB-8522-D8C64F875BE5}" type="pres">
      <dgm:prSet presAssocID="{D21182B2-F284-4C81-A92D-45DB2914F9D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Upward trend"/>
        </a:ext>
      </dgm:extLst>
    </dgm:pt>
    <dgm:pt modelId="{4F1EF07A-49EE-49E4-BDCE-8F1EDDAEC583}" type="pres">
      <dgm:prSet presAssocID="{D21182B2-F284-4C81-A92D-45DB2914F9D1}" presName="spaceRect" presStyleCnt="0"/>
      <dgm:spPr/>
    </dgm:pt>
    <dgm:pt modelId="{FFBC300C-D48F-4374-9C06-5101872A8D3B}" type="pres">
      <dgm:prSet presAssocID="{D21182B2-F284-4C81-A92D-45DB2914F9D1}" presName="textRect" presStyleLbl="revTx" presStyleIdx="0" presStyleCnt="5">
        <dgm:presLayoutVars>
          <dgm:chMax val="1"/>
          <dgm:chPref val="1"/>
        </dgm:presLayoutVars>
      </dgm:prSet>
      <dgm:spPr/>
      <dgm:t>
        <a:bodyPr/>
        <a:lstStyle/>
        <a:p>
          <a:endParaRPr lang="en-US"/>
        </a:p>
      </dgm:t>
    </dgm:pt>
    <dgm:pt modelId="{2E1032AD-4322-4576-A0AA-2EEAB8273895}" type="pres">
      <dgm:prSet presAssocID="{2DE0655E-6725-441E-BF4E-B67E146086F4}" presName="sibTrans" presStyleCnt="0"/>
      <dgm:spPr/>
    </dgm:pt>
    <dgm:pt modelId="{05CD32AA-C1EF-4BAD-B35C-18795B9A0F03}" type="pres">
      <dgm:prSet presAssocID="{0C8BE608-499E-43D6-AC64-A4622E20DA54}" presName="compNode" presStyleCnt="0"/>
      <dgm:spPr/>
    </dgm:pt>
    <dgm:pt modelId="{FA98EC99-FEAD-444D-AE12-74640FE600A1}" type="pres">
      <dgm:prSet presAssocID="{0C8BE608-499E-43D6-AC64-A4622E20DA54}" presName="iconRect" presStyleLbl="node1" presStyleIdx="1" presStyleCnt="5"/>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t="-28000" b="-28000"/>
          </a:stretch>
        </a:blipFill>
        <a:ln>
          <a:noFill/>
        </a:ln>
      </dgm:spPr>
    </dgm:pt>
    <dgm:pt modelId="{2EBEB73C-5F3F-4C96-AA8C-C5F40CF14E5C}" type="pres">
      <dgm:prSet presAssocID="{0C8BE608-499E-43D6-AC64-A4622E20DA54}" presName="spaceRect" presStyleCnt="0"/>
      <dgm:spPr/>
    </dgm:pt>
    <dgm:pt modelId="{D3F05CFE-667C-4A5E-95FB-861B3219318B}" type="pres">
      <dgm:prSet presAssocID="{0C8BE608-499E-43D6-AC64-A4622E20DA54}" presName="textRect" presStyleLbl="revTx" presStyleIdx="1" presStyleCnt="5">
        <dgm:presLayoutVars>
          <dgm:chMax val="1"/>
          <dgm:chPref val="1"/>
        </dgm:presLayoutVars>
      </dgm:prSet>
      <dgm:spPr/>
      <dgm:t>
        <a:bodyPr/>
        <a:lstStyle/>
        <a:p>
          <a:endParaRPr lang="en-US"/>
        </a:p>
      </dgm:t>
    </dgm:pt>
    <dgm:pt modelId="{F1FD195D-1CDA-41AB-9348-5391A0BC19E7}" type="pres">
      <dgm:prSet presAssocID="{B20278C7-C6E7-43A1-998C-EB5F34FA9CB5}" presName="sibTrans" presStyleCnt="0"/>
      <dgm:spPr/>
    </dgm:pt>
    <dgm:pt modelId="{DE889FDD-DBEF-4C7D-96A9-ABFD2280D53F}" type="pres">
      <dgm:prSet presAssocID="{12D320C9-F36E-4C07-AC7B-76DC57F8ED6F}" presName="compNode" presStyleCnt="0"/>
      <dgm:spPr/>
    </dgm:pt>
    <dgm:pt modelId="{B4AB2131-1EE1-4654-A40E-901CFEF0E91F}" type="pres">
      <dgm:prSet presAssocID="{12D320C9-F36E-4C07-AC7B-76DC57F8ED6F}" presName="iconRect" presStyleLbl="node1" presStyleIdx="2" presStyleCnt="5"/>
      <dgm:spPr>
        <a:blipFill>
          <a:blip xmlns:r="http://schemas.openxmlformats.org/officeDocument/2006/relationships"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a:noFill/>
        </a:ln>
      </dgm:spPr>
      <dgm:t>
        <a:bodyPr/>
        <a:lstStyle/>
        <a:p>
          <a:endParaRPr lang="en-US"/>
        </a:p>
      </dgm:t>
      <dgm:extLst>
        <a:ext uri="{E40237B7-FDA0-4F09-8148-C483321AD2D9}">
          <dgm14:cNvPr xmlns:dgm14="http://schemas.microsoft.com/office/drawing/2010/diagram" id="0" name="" descr="Document"/>
        </a:ext>
      </dgm:extLst>
    </dgm:pt>
    <dgm:pt modelId="{AC1E106D-E8A9-4606-B2DA-FE00922ADFB4}" type="pres">
      <dgm:prSet presAssocID="{12D320C9-F36E-4C07-AC7B-76DC57F8ED6F}" presName="spaceRect" presStyleCnt="0"/>
      <dgm:spPr/>
    </dgm:pt>
    <dgm:pt modelId="{6501FDBE-D4FD-403B-8D89-45A6D7648003}" type="pres">
      <dgm:prSet presAssocID="{12D320C9-F36E-4C07-AC7B-76DC57F8ED6F}" presName="textRect" presStyleLbl="revTx" presStyleIdx="2" presStyleCnt="5">
        <dgm:presLayoutVars>
          <dgm:chMax val="1"/>
          <dgm:chPref val="1"/>
        </dgm:presLayoutVars>
      </dgm:prSet>
      <dgm:spPr/>
      <dgm:t>
        <a:bodyPr/>
        <a:lstStyle/>
        <a:p>
          <a:endParaRPr lang="en-US"/>
        </a:p>
      </dgm:t>
    </dgm:pt>
    <dgm:pt modelId="{0113A6DC-2474-46A6-B7FC-521ADB960809}" type="pres">
      <dgm:prSet presAssocID="{5F5D0FF3-4960-4670-B25C-9428238D0565}" presName="sibTrans" presStyleCnt="0"/>
      <dgm:spPr/>
    </dgm:pt>
    <dgm:pt modelId="{6FBDB056-4003-4407-92A3-B5252FCEC55F}" type="pres">
      <dgm:prSet presAssocID="{6CAA11BB-0E08-4587-B67F-5C0DCB4ED60A}" presName="compNode" presStyleCnt="0"/>
      <dgm:spPr/>
    </dgm:pt>
    <dgm:pt modelId="{98D14BA0-98BD-4FE0-9503-130AD0FC230C}" type="pres">
      <dgm:prSet presAssocID="{6CAA11BB-0E08-4587-B67F-5C0DCB4ED60A}" presName="iconRect" presStyleLbl="node1" presStyleIdx="3"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a:ln>
          <a:noFill/>
        </a:ln>
      </dgm:spPr>
      <dgm:t>
        <a:bodyPr/>
        <a:lstStyle/>
        <a:p>
          <a:endParaRPr lang="en-US"/>
        </a:p>
      </dgm:t>
      <dgm:extLst>
        <a:ext uri="{E40237B7-FDA0-4F09-8148-C483321AD2D9}">
          <dgm14:cNvPr xmlns:dgm14="http://schemas.microsoft.com/office/drawing/2010/diagram" id="0" name="" descr="Truck"/>
        </a:ext>
      </dgm:extLst>
    </dgm:pt>
    <dgm:pt modelId="{3D70D5F0-5973-4CBF-9951-5F5FF57D3575}" type="pres">
      <dgm:prSet presAssocID="{6CAA11BB-0E08-4587-B67F-5C0DCB4ED60A}" presName="spaceRect" presStyleCnt="0"/>
      <dgm:spPr/>
    </dgm:pt>
    <dgm:pt modelId="{7367F35C-3303-4AD3-936C-4DCB2CD9664E}" type="pres">
      <dgm:prSet presAssocID="{6CAA11BB-0E08-4587-B67F-5C0DCB4ED60A}" presName="textRect" presStyleLbl="revTx" presStyleIdx="3" presStyleCnt="5">
        <dgm:presLayoutVars>
          <dgm:chMax val="1"/>
          <dgm:chPref val="1"/>
        </dgm:presLayoutVars>
      </dgm:prSet>
      <dgm:spPr/>
      <dgm:t>
        <a:bodyPr/>
        <a:lstStyle/>
        <a:p>
          <a:endParaRPr lang="en-US"/>
        </a:p>
      </dgm:t>
    </dgm:pt>
    <dgm:pt modelId="{4D1195E1-9592-4101-8B24-9EC87120C3C9}" type="pres">
      <dgm:prSet presAssocID="{4BDB8DE5-82AD-48BA-9A5F-6D4735932068}" presName="sibTrans" presStyleCnt="0"/>
      <dgm:spPr/>
    </dgm:pt>
    <dgm:pt modelId="{CBECE27C-B6D2-436E-832B-01D6A5349F3C}" type="pres">
      <dgm:prSet presAssocID="{D64B22B4-6461-4EA4-BE72-F4EB89227434}" presName="compNode" presStyleCnt="0"/>
      <dgm:spPr/>
    </dgm:pt>
    <dgm:pt modelId="{611B3D04-F379-4E62-B0B0-153392877364}" type="pres">
      <dgm:prSet presAssocID="{D64B22B4-6461-4EA4-BE72-F4EB89227434}" presName="iconRect" presStyleLbl="node1" presStyleIdx="4" presStyleCnt="5"/>
      <dgm:spPr>
        <a:blipFill>
          <a:blip xmlns:r="http://schemas.openxmlformats.org/officeDocument/2006/relationships"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a:ln>
          <a:noFill/>
        </a:ln>
      </dgm:spPr>
      <dgm:t>
        <a:bodyPr/>
        <a:lstStyle/>
        <a:p>
          <a:endParaRPr lang="en-US"/>
        </a:p>
      </dgm:t>
      <dgm:extLst>
        <a:ext uri="{E40237B7-FDA0-4F09-8148-C483321AD2D9}">
          <dgm14:cNvPr xmlns:dgm14="http://schemas.microsoft.com/office/drawing/2010/diagram" id="0" name="" descr="Shredder"/>
        </a:ext>
      </dgm:extLst>
    </dgm:pt>
    <dgm:pt modelId="{2CF287B8-1C77-4689-A160-433C75E4A89B}" type="pres">
      <dgm:prSet presAssocID="{D64B22B4-6461-4EA4-BE72-F4EB89227434}" presName="spaceRect" presStyleCnt="0"/>
      <dgm:spPr/>
    </dgm:pt>
    <dgm:pt modelId="{4A7EB603-2090-4510-A262-386084057FEF}" type="pres">
      <dgm:prSet presAssocID="{D64B22B4-6461-4EA4-BE72-F4EB89227434}" presName="textRect" presStyleLbl="revTx" presStyleIdx="4" presStyleCnt="5">
        <dgm:presLayoutVars>
          <dgm:chMax val="1"/>
          <dgm:chPref val="1"/>
        </dgm:presLayoutVars>
      </dgm:prSet>
      <dgm:spPr/>
      <dgm:t>
        <a:bodyPr/>
        <a:lstStyle/>
        <a:p>
          <a:endParaRPr lang="en-US"/>
        </a:p>
      </dgm:t>
    </dgm:pt>
  </dgm:ptLst>
  <dgm:cxnLst>
    <dgm:cxn modelId="{0514C62E-3F98-442F-A5DF-24E001F7540F}" type="presOf" srcId="{D21182B2-F284-4C81-A92D-45DB2914F9D1}" destId="{FFBC300C-D48F-4374-9C06-5101872A8D3B}" srcOrd="0" destOrd="0" presId="urn:microsoft.com/office/officeart/2018/2/layout/IconLabelList"/>
    <dgm:cxn modelId="{DA395DB4-FAE4-4844-A49F-5F19BE3CA431}" srcId="{282A87BB-5F92-42A2-97A6-96DA400FE83C}" destId="{D64B22B4-6461-4EA4-BE72-F4EB89227434}" srcOrd="4" destOrd="0" parTransId="{9A080FB3-9360-4694-8414-2A739608AEE7}" sibTransId="{D7EA4FD0-0916-4814-8F31-BCC41083C547}"/>
    <dgm:cxn modelId="{604E12F1-2DDB-4E6E-A6AA-1D7E47FB0C13}" srcId="{282A87BB-5F92-42A2-97A6-96DA400FE83C}" destId="{6CAA11BB-0E08-4587-B67F-5C0DCB4ED60A}" srcOrd="3" destOrd="0" parTransId="{99CADA29-3161-45A0-9568-8F1758E81D33}" sibTransId="{4BDB8DE5-82AD-48BA-9A5F-6D4735932068}"/>
    <dgm:cxn modelId="{C0B9FF60-B995-492B-A839-6279737EB4F7}" srcId="{282A87BB-5F92-42A2-97A6-96DA400FE83C}" destId="{0C8BE608-499E-43D6-AC64-A4622E20DA54}" srcOrd="1" destOrd="0" parTransId="{13198DB3-EA99-421D-93F0-C9C47E02442A}" sibTransId="{B20278C7-C6E7-43A1-998C-EB5F34FA9CB5}"/>
    <dgm:cxn modelId="{CB8AF8FC-57FB-480C-98AE-C753CE70C0A6}" srcId="{282A87BB-5F92-42A2-97A6-96DA400FE83C}" destId="{12D320C9-F36E-4C07-AC7B-76DC57F8ED6F}" srcOrd="2" destOrd="0" parTransId="{A5AD58F7-6754-43A5-B860-0ECC346D4017}" sibTransId="{5F5D0FF3-4960-4670-B25C-9428238D0565}"/>
    <dgm:cxn modelId="{A3225507-03C9-48BC-A8C2-5AE998D3A462}" type="presOf" srcId="{282A87BB-5F92-42A2-97A6-96DA400FE83C}" destId="{D12D8DA6-D241-4791-B628-B4B336C8282A}" srcOrd="0" destOrd="0" presId="urn:microsoft.com/office/officeart/2018/2/layout/IconLabelList"/>
    <dgm:cxn modelId="{11D1BC6A-0F06-4618-A81D-A6E799AE8F38}" type="presOf" srcId="{12D320C9-F36E-4C07-AC7B-76DC57F8ED6F}" destId="{6501FDBE-D4FD-403B-8D89-45A6D7648003}" srcOrd="0" destOrd="0" presId="urn:microsoft.com/office/officeart/2018/2/layout/IconLabelList"/>
    <dgm:cxn modelId="{F8842BE9-78ED-4CEF-827D-3ECDE335EE59}" type="presOf" srcId="{0C8BE608-499E-43D6-AC64-A4622E20DA54}" destId="{D3F05CFE-667C-4A5E-95FB-861B3219318B}" srcOrd="0" destOrd="0" presId="urn:microsoft.com/office/officeart/2018/2/layout/IconLabelList"/>
    <dgm:cxn modelId="{03B3A1CB-295E-4F95-B35A-C7456C426777}" type="presOf" srcId="{D64B22B4-6461-4EA4-BE72-F4EB89227434}" destId="{4A7EB603-2090-4510-A262-386084057FEF}" srcOrd="0" destOrd="0" presId="urn:microsoft.com/office/officeart/2018/2/layout/IconLabelList"/>
    <dgm:cxn modelId="{AB88C796-86DA-4A37-8557-D850301679C1}" type="presOf" srcId="{6CAA11BB-0E08-4587-B67F-5C0DCB4ED60A}" destId="{7367F35C-3303-4AD3-936C-4DCB2CD9664E}" srcOrd="0" destOrd="0" presId="urn:microsoft.com/office/officeart/2018/2/layout/IconLabelList"/>
    <dgm:cxn modelId="{53185723-0B59-4B82-8905-2A1E7061202D}" srcId="{282A87BB-5F92-42A2-97A6-96DA400FE83C}" destId="{D21182B2-F284-4C81-A92D-45DB2914F9D1}" srcOrd="0" destOrd="0" parTransId="{35ECA8CC-E3EC-4A35-9C11-EBE38DF074C4}" sibTransId="{2DE0655E-6725-441E-BF4E-B67E146086F4}"/>
    <dgm:cxn modelId="{E87D8B93-16CE-4697-A155-F4ECAF870287}" type="presParOf" srcId="{D12D8DA6-D241-4791-B628-B4B336C8282A}" destId="{B26E2CFD-0DF3-497B-8B94-E3BD53A8003B}" srcOrd="0" destOrd="0" presId="urn:microsoft.com/office/officeart/2018/2/layout/IconLabelList"/>
    <dgm:cxn modelId="{08B6A7D9-A2AA-409C-B791-9E2E785522F9}" type="presParOf" srcId="{B26E2CFD-0DF3-497B-8B94-E3BD53A8003B}" destId="{D19CA46D-709D-47AB-8522-D8C64F875BE5}" srcOrd="0" destOrd="0" presId="urn:microsoft.com/office/officeart/2018/2/layout/IconLabelList"/>
    <dgm:cxn modelId="{3461A81D-1447-4D58-8424-7C003F891B02}" type="presParOf" srcId="{B26E2CFD-0DF3-497B-8B94-E3BD53A8003B}" destId="{4F1EF07A-49EE-49E4-BDCE-8F1EDDAEC583}" srcOrd="1" destOrd="0" presId="urn:microsoft.com/office/officeart/2018/2/layout/IconLabelList"/>
    <dgm:cxn modelId="{26BFF228-E48F-4B55-A2A5-40D6375E3650}" type="presParOf" srcId="{B26E2CFD-0DF3-497B-8B94-E3BD53A8003B}" destId="{FFBC300C-D48F-4374-9C06-5101872A8D3B}" srcOrd="2" destOrd="0" presId="urn:microsoft.com/office/officeart/2018/2/layout/IconLabelList"/>
    <dgm:cxn modelId="{25E5EB96-14AC-4663-B2F8-D355D71F05E7}" type="presParOf" srcId="{D12D8DA6-D241-4791-B628-B4B336C8282A}" destId="{2E1032AD-4322-4576-A0AA-2EEAB8273895}" srcOrd="1" destOrd="0" presId="urn:microsoft.com/office/officeart/2018/2/layout/IconLabelList"/>
    <dgm:cxn modelId="{BA84B929-A310-4475-9F28-05A0B757BE06}" type="presParOf" srcId="{D12D8DA6-D241-4791-B628-B4B336C8282A}" destId="{05CD32AA-C1EF-4BAD-B35C-18795B9A0F03}" srcOrd="2" destOrd="0" presId="urn:microsoft.com/office/officeart/2018/2/layout/IconLabelList"/>
    <dgm:cxn modelId="{B1063138-5A0A-4D70-A96E-F58F14E184CD}" type="presParOf" srcId="{05CD32AA-C1EF-4BAD-B35C-18795B9A0F03}" destId="{FA98EC99-FEAD-444D-AE12-74640FE600A1}" srcOrd="0" destOrd="0" presId="urn:microsoft.com/office/officeart/2018/2/layout/IconLabelList"/>
    <dgm:cxn modelId="{F447A395-943A-4AA1-ABD7-915A8ED9FB90}" type="presParOf" srcId="{05CD32AA-C1EF-4BAD-B35C-18795B9A0F03}" destId="{2EBEB73C-5F3F-4C96-AA8C-C5F40CF14E5C}" srcOrd="1" destOrd="0" presId="urn:microsoft.com/office/officeart/2018/2/layout/IconLabelList"/>
    <dgm:cxn modelId="{86FF2744-F15A-4C39-8B5D-09F9B1D52417}" type="presParOf" srcId="{05CD32AA-C1EF-4BAD-B35C-18795B9A0F03}" destId="{D3F05CFE-667C-4A5E-95FB-861B3219318B}" srcOrd="2" destOrd="0" presId="urn:microsoft.com/office/officeart/2018/2/layout/IconLabelList"/>
    <dgm:cxn modelId="{4CC5714A-32BF-4150-AE47-3E0091039CBE}" type="presParOf" srcId="{D12D8DA6-D241-4791-B628-B4B336C8282A}" destId="{F1FD195D-1CDA-41AB-9348-5391A0BC19E7}" srcOrd="3" destOrd="0" presId="urn:microsoft.com/office/officeart/2018/2/layout/IconLabelList"/>
    <dgm:cxn modelId="{CC31E491-D3A4-48B1-8942-42444FF7E402}" type="presParOf" srcId="{D12D8DA6-D241-4791-B628-B4B336C8282A}" destId="{DE889FDD-DBEF-4C7D-96A9-ABFD2280D53F}" srcOrd="4" destOrd="0" presId="urn:microsoft.com/office/officeart/2018/2/layout/IconLabelList"/>
    <dgm:cxn modelId="{34AF5B05-0375-48BE-A0B4-9C038433A387}" type="presParOf" srcId="{DE889FDD-DBEF-4C7D-96A9-ABFD2280D53F}" destId="{B4AB2131-1EE1-4654-A40E-901CFEF0E91F}" srcOrd="0" destOrd="0" presId="urn:microsoft.com/office/officeart/2018/2/layout/IconLabelList"/>
    <dgm:cxn modelId="{7C25CAF4-E7CA-471B-A104-B09AE5F55F65}" type="presParOf" srcId="{DE889FDD-DBEF-4C7D-96A9-ABFD2280D53F}" destId="{AC1E106D-E8A9-4606-B2DA-FE00922ADFB4}" srcOrd="1" destOrd="0" presId="urn:microsoft.com/office/officeart/2018/2/layout/IconLabelList"/>
    <dgm:cxn modelId="{533E4C0F-B153-4F02-B2C0-3A2512EF91B3}" type="presParOf" srcId="{DE889FDD-DBEF-4C7D-96A9-ABFD2280D53F}" destId="{6501FDBE-D4FD-403B-8D89-45A6D7648003}" srcOrd="2" destOrd="0" presId="urn:microsoft.com/office/officeart/2018/2/layout/IconLabelList"/>
    <dgm:cxn modelId="{847B6E84-A276-4D4F-BA52-F10366F40A62}" type="presParOf" srcId="{D12D8DA6-D241-4791-B628-B4B336C8282A}" destId="{0113A6DC-2474-46A6-B7FC-521ADB960809}" srcOrd="5" destOrd="0" presId="urn:microsoft.com/office/officeart/2018/2/layout/IconLabelList"/>
    <dgm:cxn modelId="{DA596E4B-298E-4A73-B43C-C4CA08FFB602}" type="presParOf" srcId="{D12D8DA6-D241-4791-B628-B4B336C8282A}" destId="{6FBDB056-4003-4407-92A3-B5252FCEC55F}" srcOrd="6" destOrd="0" presId="urn:microsoft.com/office/officeart/2018/2/layout/IconLabelList"/>
    <dgm:cxn modelId="{8CA02553-53A6-47A7-B226-A3FCED65CDD1}" type="presParOf" srcId="{6FBDB056-4003-4407-92A3-B5252FCEC55F}" destId="{98D14BA0-98BD-4FE0-9503-130AD0FC230C}" srcOrd="0" destOrd="0" presId="urn:microsoft.com/office/officeart/2018/2/layout/IconLabelList"/>
    <dgm:cxn modelId="{D32EC7FE-534C-40E8-A48E-69EC70D525E1}" type="presParOf" srcId="{6FBDB056-4003-4407-92A3-B5252FCEC55F}" destId="{3D70D5F0-5973-4CBF-9951-5F5FF57D3575}" srcOrd="1" destOrd="0" presId="urn:microsoft.com/office/officeart/2018/2/layout/IconLabelList"/>
    <dgm:cxn modelId="{ED15CA56-A295-45EF-BE47-1DFCEF68447B}" type="presParOf" srcId="{6FBDB056-4003-4407-92A3-B5252FCEC55F}" destId="{7367F35C-3303-4AD3-936C-4DCB2CD9664E}" srcOrd="2" destOrd="0" presId="urn:microsoft.com/office/officeart/2018/2/layout/IconLabelList"/>
    <dgm:cxn modelId="{0647EB6D-2EC3-4A77-9C20-F4768DCF2CB4}" type="presParOf" srcId="{D12D8DA6-D241-4791-B628-B4B336C8282A}" destId="{4D1195E1-9592-4101-8B24-9EC87120C3C9}" srcOrd="7" destOrd="0" presId="urn:microsoft.com/office/officeart/2018/2/layout/IconLabelList"/>
    <dgm:cxn modelId="{30D1AC52-AF95-4C36-B1BD-B9DC3EF0DD07}" type="presParOf" srcId="{D12D8DA6-D241-4791-B628-B4B336C8282A}" destId="{CBECE27C-B6D2-436E-832B-01D6A5349F3C}" srcOrd="8" destOrd="0" presId="urn:microsoft.com/office/officeart/2018/2/layout/IconLabelList"/>
    <dgm:cxn modelId="{BE925593-BF28-44F4-AC85-AECD687C0B7B}" type="presParOf" srcId="{CBECE27C-B6D2-436E-832B-01D6A5349F3C}" destId="{611B3D04-F379-4E62-B0B0-153392877364}" srcOrd="0" destOrd="0" presId="urn:microsoft.com/office/officeart/2018/2/layout/IconLabelList"/>
    <dgm:cxn modelId="{A0CD7639-5F28-453B-BA75-9F4F6AD5C302}" type="presParOf" srcId="{CBECE27C-B6D2-436E-832B-01D6A5349F3C}" destId="{2CF287B8-1C77-4689-A160-433C75E4A89B}" srcOrd="1" destOrd="0" presId="urn:microsoft.com/office/officeart/2018/2/layout/IconLabelList"/>
    <dgm:cxn modelId="{1A97C465-64FE-4FF5-B606-3E2BB06F1FB9}" type="presParOf" srcId="{CBECE27C-B6D2-436E-832B-01D6A5349F3C}" destId="{4A7EB603-2090-4510-A262-386084057FE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F93953-9EC7-4D09-ACAB-39C021B254AB}" type="doc">
      <dgm:prSet loTypeId="urn:microsoft.com/office/officeart/2018/layout/CircleProcess" loCatId="simpleprocesssa" qsTypeId="urn:microsoft.com/office/officeart/2005/8/quickstyle/simple1" qsCatId="simple" csTypeId="urn:microsoft.com/office/officeart/2005/8/colors/colorful5" csCatId="colorful" phldr="1"/>
      <dgm:spPr/>
      <dgm:t>
        <a:bodyPr/>
        <a:lstStyle/>
        <a:p>
          <a:endParaRPr lang="en-US"/>
        </a:p>
      </dgm:t>
    </dgm:pt>
    <dgm:pt modelId="{2FCCFE7B-0D19-4470-B448-151AE015AD78}">
      <dgm:prSet/>
      <dgm:spPr>
        <a:solidFill>
          <a:schemeClr val="accent5"/>
        </a:solidFill>
      </dgm:spPr>
      <dgm:t>
        <a:bodyPr/>
        <a:lstStyle/>
        <a:p>
          <a:r>
            <a:rPr lang="en-US"/>
            <a:t>Educate</a:t>
          </a:r>
        </a:p>
      </dgm:t>
    </dgm:pt>
    <dgm:pt modelId="{0F23AAE8-CBD1-498D-A96C-39D9E272B37F}" type="parTrans" cxnId="{9BD4E494-DC0B-473B-B1C5-A85F0E749FB3}">
      <dgm:prSet/>
      <dgm:spPr/>
      <dgm:t>
        <a:bodyPr/>
        <a:lstStyle/>
        <a:p>
          <a:endParaRPr lang="en-US"/>
        </a:p>
      </dgm:t>
    </dgm:pt>
    <dgm:pt modelId="{7912E330-200D-4A1D-8790-41CD21D1C7EA}" type="sibTrans" cxnId="{9BD4E494-DC0B-473B-B1C5-A85F0E749FB3}">
      <dgm:prSet/>
      <dgm:spPr/>
      <dgm:t>
        <a:bodyPr/>
        <a:lstStyle/>
        <a:p>
          <a:endParaRPr lang="en-US"/>
        </a:p>
      </dgm:t>
    </dgm:pt>
    <dgm:pt modelId="{C1D793DD-07B9-40B0-B2BE-D2B5826AA950}">
      <dgm:prSet/>
      <dgm:spPr>
        <a:solidFill>
          <a:schemeClr val="accent2"/>
        </a:solidFill>
      </dgm:spPr>
      <dgm:t>
        <a:bodyPr/>
        <a:lstStyle/>
        <a:p>
          <a:r>
            <a:rPr lang="en-US"/>
            <a:t>Communicate</a:t>
          </a:r>
        </a:p>
      </dgm:t>
    </dgm:pt>
    <dgm:pt modelId="{9AD21B44-01F1-4E24-9901-4183046C782C}" type="parTrans" cxnId="{2763AABC-1CFC-4989-B121-89B5BD1F03F6}">
      <dgm:prSet/>
      <dgm:spPr/>
      <dgm:t>
        <a:bodyPr/>
        <a:lstStyle/>
        <a:p>
          <a:endParaRPr lang="en-US"/>
        </a:p>
      </dgm:t>
    </dgm:pt>
    <dgm:pt modelId="{F4079829-2629-4BEE-BEEB-1E5C08F62FCD}" type="sibTrans" cxnId="{2763AABC-1CFC-4989-B121-89B5BD1F03F6}">
      <dgm:prSet/>
      <dgm:spPr/>
      <dgm:t>
        <a:bodyPr/>
        <a:lstStyle/>
        <a:p>
          <a:endParaRPr lang="en-US"/>
        </a:p>
      </dgm:t>
    </dgm:pt>
    <dgm:pt modelId="{6486D245-5025-4D32-9E26-9E18BD632781}">
      <dgm:prSet/>
      <dgm:spPr>
        <a:solidFill>
          <a:schemeClr val="accent3"/>
        </a:solidFill>
      </dgm:spPr>
      <dgm:t>
        <a:bodyPr/>
        <a:lstStyle/>
        <a:p>
          <a:r>
            <a:rPr lang="en-US"/>
            <a:t>Prepare/plan</a:t>
          </a:r>
        </a:p>
      </dgm:t>
    </dgm:pt>
    <dgm:pt modelId="{EDDAD598-DE4D-480F-B98F-C296A06CC9C0}" type="parTrans" cxnId="{9EE2D698-29E6-4690-B3F2-57CD7A086FC0}">
      <dgm:prSet/>
      <dgm:spPr/>
      <dgm:t>
        <a:bodyPr/>
        <a:lstStyle/>
        <a:p>
          <a:endParaRPr lang="en-US"/>
        </a:p>
      </dgm:t>
    </dgm:pt>
    <dgm:pt modelId="{16ACF666-FCE7-46B0-BDAA-FD52C53A27BA}" type="sibTrans" cxnId="{9EE2D698-29E6-4690-B3F2-57CD7A086FC0}">
      <dgm:prSet/>
      <dgm:spPr/>
      <dgm:t>
        <a:bodyPr/>
        <a:lstStyle/>
        <a:p>
          <a:endParaRPr lang="en-US"/>
        </a:p>
      </dgm:t>
    </dgm:pt>
    <dgm:pt modelId="{768D308D-E379-4704-9CE9-6DE4337487AA}">
      <dgm:prSet/>
      <dgm:spPr>
        <a:solidFill>
          <a:schemeClr val="accent5"/>
        </a:solidFill>
      </dgm:spPr>
      <dgm:t>
        <a:bodyPr/>
        <a:lstStyle/>
        <a:p>
          <a:r>
            <a:rPr lang="en-US"/>
            <a:t>Implement </a:t>
          </a:r>
        </a:p>
      </dgm:t>
    </dgm:pt>
    <dgm:pt modelId="{1291C2C5-BBE7-4E16-B1A7-84D8EE7C9722}" type="parTrans" cxnId="{CE6AFF3F-4F0A-473E-864B-46A2FFBE8D53}">
      <dgm:prSet/>
      <dgm:spPr/>
      <dgm:t>
        <a:bodyPr/>
        <a:lstStyle/>
        <a:p>
          <a:endParaRPr lang="en-US"/>
        </a:p>
      </dgm:t>
    </dgm:pt>
    <dgm:pt modelId="{64FDEA08-4074-435D-9868-3D13E4893146}" type="sibTrans" cxnId="{CE6AFF3F-4F0A-473E-864B-46A2FFBE8D53}">
      <dgm:prSet/>
      <dgm:spPr/>
      <dgm:t>
        <a:bodyPr/>
        <a:lstStyle/>
        <a:p>
          <a:endParaRPr lang="en-US"/>
        </a:p>
      </dgm:t>
    </dgm:pt>
    <dgm:pt modelId="{4C586004-71B7-4D01-B9E9-A3EE38B9A3A4}">
      <dgm:prSet/>
      <dgm:spPr>
        <a:solidFill>
          <a:schemeClr val="accent2"/>
        </a:solidFill>
      </dgm:spPr>
      <dgm:t>
        <a:bodyPr/>
        <a:lstStyle/>
        <a:p>
          <a:r>
            <a:rPr lang="en-US" dirty="0"/>
            <a:t>Reflect &amp; Evaluate</a:t>
          </a:r>
        </a:p>
      </dgm:t>
    </dgm:pt>
    <dgm:pt modelId="{EB4DFCD9-4FEC-4D03-8E7E-661F88F745C7}" type="parTrans" cxnId="{0195FCAD-0EA9-435E-9C36-BD8DA953930E}">
      <dgm:prSet/>
      <dgm:spPr/>
      <dgm:t>
        <a:bodyPr/>
        <a:lstStyle/>
        <a:p>
          <a:endParaRPr lang="en-US"/>
        </a:p>
      </dgm:t>
    </dgm:pt>
    <dgm:pt modelId="{2C27A028-C670-48FE-B2AB-6F0B04953AC7}" type="sibTrans" cxnId="{0195FCAD-0EA9-435E-9C36-BD8DA953930E}">
      <dgm:prSet/>
      <dgm:spPr/>
      <dgm:t>
        <a:bodyPr/>
        <a:lstStyle/>
        <a:p>
          <a:endParaRPr lang="en-US"/>
        </a:p>
      </dgm:t>
    </dgm:pt>
    <dgm:pt modelId="{A45C40E8-A025-489C-B8B6-16A79643AE78}">
      <dgm:prSet/>
      <dgm:spPr>
        <a:solidFill>
          <a:schemeClr val="accent4"/>
        </a:solidFill>
      </dgm:spPr>
      <dgm:t>
        <a:bodyPr/>
        <a:lstStyle/>
        <a:p>
          <a:r>
            <a:rPr lang="en-US"/>
            <a:t>Adoption </a:t>
          </a:r>
        </a:p>
      </dgm:t>
    </dgm:pt>
    <dgm:pt modelId="{C6E01F35-A07B-4B3D-9EE5-EA2AEBEAEA35}" type="parTrans" cxnId="{27FC8A62-80A7-464C-A011-7C5DCA84EA4C}">
      <dgm:prSet/>
      <dgm:spPr/>
      <dgm:t>
        <a:bodyPr/>
        <a:lstStyle/>
        <a:p>
          <a:endParaRPr lang="en-US"/>
        </a:p>
      </dgm:t>
    </dgm:pt>
    <dgm:pt modelId="{10767FDF-A679-445D-88E6-EAA511936789}" type="sibTrans" cxnId="{27FC8A62-80A7-464C-A011-7C5DCA84EA4C}">
      <dgm:prSet/>
      <dgm:spPr/>
      <dgm:t>
        <a:bodyPr/>
        <a:lstStyle/>
        <a:p>
          <a:endParaRPr lang="en-US"/>
        </a:p>
      </dgm:t>
    </dgm:pt>
    <dgm:pt modelId="{9817DC3E-4564-4358-B820-AD1844AE423C}" type="pres">
      <dgm:prSet presAssocID="{A3F93953-9EC7-4D09-ACAB-39C021B254AB}" presName="Name0" presStyleCnt="0">
        <dgm:presLayoutVars>
          <dgm:chMax val="11"/>
          <dgm:chPref val="11"/>
          <dgm:dir/>
          <dgm:resizeHandles/>
        </dgm:presLayoutVars>
      </dgm:prSet>
      <dgm:spPr/>
      <dgm:t>
        <a:bodyPr/>
        <a:lstStyle/>
        <a:p>
          <a:endParaRPr lang="en-US"/>
        </a:p>
      </dgm:t>
    </dgm:pt>
    <dgm:pt modelId="{7906C380-FA98-4349-B375-A828DF2B7E98}" type="pres">
      <dgm:prSet presAssocID="{A45C40E8-A025-489C-B8B6-16A79643AE78}" presName="Accent6" presStyleCnt="0"/>
      <dgm:spPr/>
    </dgm:pt>
    <dgm:pt modelId="{A4E232A1-9F99-4007-BFDB-1EA43E648156}" type="pres">
      <dgm:prSet presAssocID="{A45C40E8-A025-489C-B8B6-16A79643AE78}" presName="Accent" presStyleLbl="node1" presStyleIdx="0" presStyleCnt="12"/>
      <dgm:spPr/>
    </dgm:pt>
    <dgm:pt modelId="{20C04688-BF97-4A9E-837C-F3283BE1FB9F}" type="pres">
      <dgm:prSet presAssocID="{A45C40E8-A025-489C-B8B6-16A79643AE78}" presName="ParentBackground6" presStyleCnt="0"/>
      <dgm:spPr/>
    </dgm:pt>
    <dgm:pt modelId="{DB21ED2C-7185-4E7C-8346-12A35515EA12}" type="pres">
      <dgm:prSet presAssocID="{A45C40E8-A025-489C-B8B6-16A79643AE78}" presName="ParentBackground" presStyleLbl="node1" presStyleIdx="1" presStyleCnt="12"/>
      <dgm:spPr/>
      <dgm:t>
        <a:bodyPr/>
        <a:lstStyle/>
        <a:p>
          <a:endParaRPr lang="en-US"/>
        </a:p>
      </dgm:t>
    </dgm:pt>
    <dgm:pt modelId="{50EE12C5-7BC7-41EA-9803-5EA30D43146D}" type="pres">
      <dgm:prSet presAssocID="{A45C40E8-A025-489C-B8B6-16A79643AE78}" presName="Parent6" presStyleLbl="fgAcc0" presStyleIdx="0" presStyleCnt="0">
        <dgm:presLayoutVars>
          <dgm:chMax val="1"/>
          <dgm:chPref val="1"/>
          <dgm:bulletEnabled val="1"/>
        </dgm:presLayoutVars>
      </dgm:prSet>
      <dgm:spPr/>
      <dgm:t>
        <a:bodyPr/>
        <a:lstStyle/>
        <a:p>
          <a:endParaRPr lang="en-US"/>
        </a:p>
      </dgm:t>
    </dgm:pt>
    <dgm:pt modelId="{64397B41-FE97-4DB6-AF0F-B673822CD3E2}" type="pres">
      <dgm:prSet presAssocID="{4C586004-71B7-4D01-B9E9-A3EE38B9A3A4}" presName="Accent5" presStyleCnt="0"/>
      <dgm:spPr/>
    </dgm:pt>
    <dgm:pt modelId="{9B13735A-C6B4-4108-9262-16006EEDFF32}" type="pres">
      <dgm:prSet presAssocID="{4C586004-71B7-4D01-B9E9-A3EE38B9A3A4}" presName="Accent" presStyleLbl="node1" presStyleIdx="2" presStyleCnt="12"/>
      <dgm:spPr>
        <a:solidFill>
          <a:schemeClr val="bg2">
            <a:lumMod val="85000"/>
          </a:schemeClr>
        </a:solidFill>
      </dgm:spPr>
    </dgm:pt>
    <dgm:pt modelId="{61B88744-09C7-4DB8-8CAF-8463F5FCBD32}" type="pres">
      <dgm:prSet presAssocID="{4C586004-71B7-4D01-B9E9-A3EE38B9A3A4}" presName="ParentBackground5" presStyleCnt="0"/>
      <dgm:spPr/>
    </dgm:pt>
    <dgm:pt modelId="{11E9D864-D02E-4F9B-BDB0-AE6185BFA514}" type="pres">
      <dgm:prSet presAssocID="{4C586004-71B7-4D01-B9E9-A3EE38B9A3A4}" presName="ParentBackground" presStyleLbl="node1" presStyleIdx="3" presStyleCnt="12"/>
      <dgm:spPr/>
      <dgm:t>
        <a:bodyPr/>
        <a:lstStyle/>
        <a:p>
          <a:endParaRPr lang="en-US"/>
        </a:p>
      </dgm:t>
    </dgm:pt>
    <dgm:pt modelId="{604E3CC4-A192-4101-9BE5-4B656A2954C3}" type="pres">
      <dgm:prSet presAssocID="{4C586004-71B7-4D01-B9E9-A3EE38B9A3A4}" presName="Parent5" presStyleLbl="fgAcc0" presStyleIdx="0" presStyleCnt="0">
        <dgm:presLayoutVars>
          <dgm:chMax val="1"/>
          <dgm:chPref val="1"/>
          <dgm:bulletEnabled val="1"/>
        </dgm:presLayoutVars>
      </dgm:prSet>
      <dgm:spPr/>
      <dgm:t>
        <a:bodyPr/>
        <a:lstStyle/>
        <a:p>
          <a:endParaRPr lang="en-US"/>
        </a:p>
      </dgm:t>
    </dgm:pt>
    <dgm:pt modelId="{0DB87426-465D-4190-9088-5BE319124B21}" type="pres">
      <dgm:prSet presAssocID="{768D308D-E379-4704-9CE9-6DE4337487AA}" presName="Accent4" presStyleCnt="0"/>
      <dgm:spPr/>
    </dgm:pt>
    <dgm:pt modelId="{01C1E0D0-EF3E-4969-9E6F-AA507ADC53A6}" type="pres">
      <dgm:prSet presAssocID="{768D308D-E379-4704-9CE9-6DE4337487AA}" presName="Accent" presStyleLbl="node1" presStyleIdx="4" presStyleCnt="12"/>
      <dgm:spPr>
        <a:solidFill>
          <a:schemeClr val="bg2">
            <a:lumMod val="85000"/>
          </a:schemeClr>
        </a:solidFill>
      </dgm:spPr>
    </dgm:pt>
    <dgm:pt modelId="{BAC660E3-4107-49D3-81DB-D5B84DFEB84A}" type="pres">
      <dgm:prSet presAssocID="{768D308D-E379-4704-9CE9-6DE4337487AA}" presName="ParentBackground4" presStyleCnt="0"/>
      <dgm:spPr/>
    </dgm:pt>
    <dgm:pt modelId="{4B2F25EC-68C4-4374-A7FA-648DF4DD952B}" type="pres">
      <dgm:prSet presAssocID="{768D308D-E379-4704-9CE9-6DE4337487AA}" presName="ParentBackground" presStyleLbl="node1" presStyleIdx="5" presStyleCnt="12"/>
      <dgm:spPr/>
      <dgm:t>
        <a:bodyPr/>
        <a:lstStyle/>
        <a:p>
          <a:endParaRPr lang="en-US"/>
        </a:p>
      </dgm:t>
    </dgm:pt>
    <dgm:pt modelId="{A12E491A-BBC3-424D-AE36-F014CDA5CCC9}" type="pres">
      <dgm:prSet presAssocID="{768D308D-E379-4704-9CE9-6DE4337487AA}" presName="Parent4" presStyleLbl="fgAcc0" presStyleIdx="0" presStyleCnt="0">
        <dgm:presLayoutVars>
          <dgm:chMax val="1"/>
          <dgm:chPref val="1"/>
          <dgm:bulletEnabled val="1"/>
        </dgm:presLayoutVars>
      </dgm:prSet>
      <dgm:spPr/>
      <dgm:t>
        <a:bodyPr/>
        <a:lstStyle/>
        <a:p>
          <a:endParaRPr lang="en-US"/>
        </a:p>
      </dgm:t>
    </dgm:pt>
    <dgm:pt modelId="{DD4556D6-CC05-4E61-9DBC-4BEECAF7FB43}" type="pres">
      <dgm:prSet presAssocID="{6486D245-5025-4D32-9E26-9E18BD632781}" presName="Accent3" presStyleCnt="0"/>
      <dgm:spPr/>
    </dgm:pt>
    <dgm:pt modelId="{8A624AAA-DDF0-4B7E-AB02-78C5D062553B}" type="pres">
      <dgm:prSet presAssocID="{6486D245-5025-4D32-9E26-9E18BD632781}" presName="Accent" presStyleLbl="node1" presStyleIdx="6" presStyleCnt="12"/>
      <dgm:spPr>
        <a:solidFill>
          <a:schemeClr val="bg2">
            <a:lumMod val="85000"/>
          </a:schemeClr>
        </a:solidFill>
      </dgm:spPr>
    </dgm:pt>
    <dgm:pt modelId="{84F6A8D8-6484-4BF4-A0D4-D275162174E4}" type="pres">
      <dgm:prSet presAssocID="{6486D245-5025-4D32-9E26-9E18BD632781}" presName="ParentBackground3" presStyleCnt="0"/>
      <dgm:spPr/>
    </dgm:pt>
    <dgm:pt modelId="{3029DF98-1BAB-4B16-B0B3-33EFE6971342}" type="pres">
      <dgm:prSet presAssocID="{6486D245-5025-4D32-9E26-9E18BD632781}" presName="ParentBackground" presStyleLbl="node1" presStyleIdx="7" presStyleCnt="12"/>
      <dgm:spPr/>
      <dgm:t>
        <a:bodyPr/>
        <a:lstStyle/>
        <a:p>
          <a:endParaRPr lang="en-US"/>
        </a:p>
      </dgm:t>
    </dgm:pt>
    <dgm:pt modelId="{C8C50EC7-9361-43CC-9508-E829B0B34BEF}" type="pres">
      <dgm:prSet presAssocID="{6486D245-5025-4D32-9E26-9E18BD632781}" presName="Parent3" presStyleLbl="fgAcc0" presStyleIdx="0" presStyleCnt="0">
        <dgm:presLayoutVars>
          <dgm:chMax val="1"/>
          <dgm:chPref val="1"/>
          <dgm:bulletEnabled val="1"/>
        </dgm:presLayoutVars>
      </dgm:prSet>
      <dgm:spPr/>
      <dgm:t>
        <a:bodyPr/>
        <a:lstStyle/>
        <a:p>
          <a:endParaRPr lang="en-US"/>
        </a:p>
      </dgm:t>
    </dgm:pt>
    <dgm:pt modelId="{18A98A73-0C32-40D3-B960-C769536FC9A0}" type="pres">
      <dgm:prSet presAssocID="{C1D793DD-07B9-40B0-B2BE-D2B5826AA950}" presName="Accent2" presStyleCnt="0"/>
      <dgm:spPr/>
    </dgm:pt>
    <dgm:pt modelId="{20FF6165-32EC-4F95-8002-3E5022DBB6B2}" type="pres">
      <dgm:prSet presAssocID="{C1D793DD-07B9-40B0-B2BE-D2B5826AA950}" presName="Accent" presStyleLbl="node1" presStyleIdx="8" presStyleCnt="12"/>
      <dgm:spPr>
        <a:solidFill>
          <a:schemeClr val="bg2">
            <a:lumMod val="75000"/>
          </a:schemeClr>
        </a:solidFill>
      </dgm:spPr>
    </dgm:pt>
    <dgm:pt modelId="{D3156602-49FF-4862-8EFD-FDB437197468}" type="pres">
      <dgm:prSet presAssocID="{C1D793DD-07B9-40B0-B2BE-D2B5826AA950}" presName="ParentBackground2" presStyleCnt="0"/>
      <dgm:spPr/>
    </dgm:pt>
    <dgm:pt modelId="{72276455-5725-4905-9C89-F8360E300754}" type="pres">
      <dgm:prSet presAssocID="{C1D793DD-07B9-40B0-B2BE-D2B5826AA950}" presName="ParentBackground" presStyleLbl="node1" presStyleIdx="9" presStyleCnt="12"/>
      <dgm:spPr/>
      <dgm:t>
        <a:bodyPr/>
        <a:lstStyle/>
        <a:p>
          <a:endParaRPr lang="en-US"/>
        </a:p>
      </dgm:t>
    </dgm:pt>
    <dgm:pt modelId="{9CDB294F-0920-4501-B397-38FA13598966}" type="pres">
      <dgm:prSet presAssocID="{C1D793DD-07B9-40B0-B2BE-D2B5826AA950}" presName="Parent2" presStyleLbl="fgAcc0" presStyleIdx="0" presStyleCnt="0">
        <dgm:presLayoutVars>
          <dgm:chMax val="1"/>
          <dgm:chPref val="1"/>
          <dgm:bulletEnabled val="1"/>
        </dgm:presLayoutVars>
      </dgm:prSet>
      <dgm:spPr/>
      <dgm:t>
        <a:bodyPr/>
        <a:lstStyle/>
        <a:p>
          <a:endParaRPr lang="en-US"/>
        </a:p>
      </dgm:t>
    </dgm:pt>
    <dgm:pt modelId="{08661939-774B-4824-8F74-108E2A177DF6}" type="pres">
      <dgm:prSet presAssocID="{2FCCFE7B-0D19-4470-B448-151AE015AD78}" presName="Accent1" presStyleCnt="0"/>
      <dgm:spPr/>
    </dgm:pt>
    <dgm:pt modelId="{DDF22114-BE53-47BE-9720-E8A1F5935C59}" type="pres">
      <dgm:prSet presAssocID="{2FCCFE7B-0D19-4470-B448-151AE015AD78}" presName="Accent" presStyleLbl="node1" presStyleIdx="10" presStyleCnt="12"/>
      <dgm:spPr>
        <a:solidFill>
          <a:schemeClr val="bg1">
            <a:lumMod val="75000"/>
          </a:schemeClr>
        </a:solidFill>
      </dgm:spPr>
    </dgm:pt>
    <dgm:pt modelId="{B660492C-664A-4CB0-8828-25119ABBFED2}" type="pres">
      <dgm:prSet presAssocID="{2FCCFE7B-0D19-4470-B448-151AE015AD78}" presName="ParentBackground1" presStyleCnt="0"/>
      <dgm:spPr/>
    </dgm:pt>
    <dgm:pt modelId="{5B089DDC-892C-4161-8860-B7992DA44030}" type="pres">
      <dgm:prSet presAssocID="{2FCCFE7B-0D19-4470-B448-151AE015AD78}" presName="ParentBackground" presStyleLbl="node1" presStyleIdx="11" presStyleCnt="12" custLinFactNeighborX="-235" custLinFactNeighborY="-943"/>
      <dgm:spPr/>
      <dgm:t>
        <a:bodyPr/>
        <a:lstStyle/>
        <a:p>
          <a:endParaRPr lang="en-US"/>
        </a:p>
      </dgm:t>
    </dgm:pt>
    <dgm:pt modelId="{5B62C6B2-95B8-482E-BF18-6498E9C3BD76}" type="pres">
      <dgm:prSet presAssocID="{2FCCFE7B-0D19-4470-B448-151AE015AD78}" presName="Parent1" presStyleLbl="fgAcc0" presStyleIdx="0" presStyleCnt="0">
        <dgm:presLayoutVars>
          <dgm:chMax val="1"/>
          <dgm:chPref val="1"/>
          <dgm:bulletEnabled val="1"/>
        </dgm:presLayoutVars>
      </dgm:prSet>
      <dgm:spPr/>
      <dgm:t>
        <a:bodyPr/>
        <a:lstStyle/>
        <a:p>
          <a:endParaRPr lang="en-US"/>
        </a:p>
      </dgm:t>
    </dgm:pt>
  </dgm:ptLst>
  <dgm:cxnLst>
    <dgm:cxn modelId="{CE6AFF3F-4F0A-473E-864B-46A2FFBE8D53}" srcId="{A3F93953-9EC7-4D09-ACAB-39C021B254AB}" destId="{768D308D-E379-4704-9CE9-6DE4337487AA}" srcOrd="3" destOrd="0" parTransId="{1291C2C5-BBE7-4E16-B1A7-84D8EE7C9722}" sibTransId="{64FDEA08-4074-435D-9868-3D13E4893146}"/>
    <dgm:cxn modelId="{3D714B4D-FE50-497B-8F49-8F96527A4262}" type="presOf" srcId="{4C586004-71B7-4D01-B9E9-A3EE38B9A3A4}" destId="{11E9D864-D02E-4F9B-BDB0-AE6185BFA514}" srcOrd="0" destOrd="0" presId="urn:microsoft.com/office/officeart/2018/layout/CircleProcess"/>
    <dgm:cxn modelId="{0195FCAD-0EA9-435E-9C36-BD8DA953930E}" srcId="{A3F93953-9EC7-4D09-ACAB-39C021B254AB}" destId="{4C586004-71B7-4D01-B9E9-A3EE38B9A3A4}" srcOrd="4" destOrd="0" parTransId="{EB4DFCD9-4FEC-4D03-8E7E-661F88F745C7}" sibTransId="{2C27A028-C670-48FE-B2AB-6F0B04953AC7}"/>
    <dgm:cxn modelId="{FE0D4AEE-2B56-4E8E-BAF4-5F51EA36A062}" type="presOf" srcId="{6486D245-5025-4D32-9E26-9E18BD632781}" destId="{C8C50EC7-9361-43CC-9508-E829B0B34BEF}" srcOrd="1" destOrd="0" presId="urn:microsoft.com/office/officeart/2018/layout/CircleProcess"/>
    <dgm:cxn modelId="{59C3C89B-C8A8-4A0D-A152-43AE746D09D5}" type="presOf" srcId="{A45C40E8-A025-489C-B8B6-16A79643AE78}" destId="{50EE12C5-7BC7-41EA-9803-5EA30D43146D}" srcOrd="1" destOrd="0" presId="urn:microsoft.com/office/officeart/2018/layout/CircleProcess"/>
    <dgm:cxn modelId="{04E78153-61EE-4A8E-AC84-F8450E6F1CF8}" type="presOf" srcId="{4C586004-71B7-4D01-B9E9-A3EE38B9A3A4}" destId="{604E3CC4-A192-4101-9BE5-4B656A2954C3}" srcOrd="1" destOrd="0" presId="urn:microsoft.com/office/officeart/2018/layout/CircleProcess"/>
    <dgm:cxn modelId="{249EC7C3-0D2F-4509-BC70-C9CFFFA4F54D}" type="presOf" srcId="{768D308D-E379-4704-9CE9-6DE4337487AA}" destId="{4B2F25EC-68C4-4374-A7FA-648DF4DD952B}" srcOrd="0" destOrd="0" presId="urn:microsoft.com/office/officeart/2018/layout/CircleProcess"/>
    <dgm:cxn modelId="{9EE2D698-29E6-4690-B3F2-57CD7A086FC0}" srcId="{A3F93953-9EC7-4D09-ACAB-39C021B254AB}" destId="{6486D245-5025-4D32-9E26-9E18BD632781}" srcOrd="2" destOrd="0" parTransId="{EDDAD598-DE4D-480F-B98F-C296A06CC9C0}" sibTransId="{16ACF666-FCE7-46B0-BDAA-FD52C53A27BA}"/>
    <dgm:cxn modelId="{78EB05F0-236C-4219-BD06-9F4C96437F7A}" type="presOf" srcId="{6486D245-5025-4D32-9E26-9E18BD632781}" destId="{3029DF98-1BAB-4B16-B0B3-33EFE6971342}" srcOrd="0" destOrd="0" presId="urn:microsoft.com/office/officeart/2018/layout/CircleProcess"/>
    <dgm:cxn modelId="{D8EF0083-C328-4852-8F1B-1D775DB64CFE}" type="presOf" srcId="{A3F93953-9EC7-4D09-ACAB-39C021B254AB}" destId="{9817DC3E-4564-4358-B820-AD1844AE423C}" srcOrd="0" destOrd="0" presId="urn:microsoft.com/office/officeart/2018/layout/CircleProcess"/>
    <dgm:cxn modelId="{27FC8A62-80A7-464C-A011-7C5DCA84EA4C}" srcId="{A3F93953-9EC7-4D09-ACAB-39C021B254AB}" destId="{A45C40E8-A025-489C-B8B6-16A79643AE78}" srcOrd="5" destOrd="0" parTransId="{C6E01F35-A07B-4B3D-9EE5-EA2AEBEAEA35}" sibTransId="{10767FDF-A679-445D-88E6-EAA511936789}"/>
    <dgm:cxn modelId="{3340FC25-206F-4DBB-9979-140E3C95D54E}" type="presOf" srcId="{2FCCFE7B-0D19-4470-B448-151AE015AD78}" destId="{5B089DDC-892C-4161-8860-B7992DA44030}" srcOrd="0" destOrd="0" presId="urn:microsoft.com/office/officeart/2018/layout/CircleProcess"/>
    <dgm:cxn modelId="{640E0367-D66E-48DC-A797-38EEC26C01E3}" type="presOf" srcId="{A45C40E8-A025-489C-B8B6-16A79643AE78}" destId="{DB21ED2C-7185-4E7C-8346-12A35515EA12}" srcOrd="0" destOrd="0" presId="urn:microsoft.com/office/officeart/2018/layout/CircleProcess"/>
    <dgm:cxn modelId="{820DFCA1-65D6-4E58-BC8C-7689A1DE6214}" type="presOf" srcId="{2FCCFE7B-0D19-4470-B448-151AE015AD78}" destId="{5B62C6B2-95B8-482E-BF18-6498E9C3BD76}" srcOrd="1" destOrd="0" presId="urn:microsoft.com/office/officeart/2018/layout/CircleProcess"/>
    <dgm:cxn modelId="{2763AABC-1CFC-4989-B121-89B5BD1F03F6}" srcId="{A3F93953-9EC7-4D09-ACAB-39C021B254AB}" destId="{C1D793DD-07B9-40B0-B2BE-D2B5826AA950}" srcOrd="1" destOrd="0" parTransId="{9AD21B44-01F1-4E24-9901-4183046C782C}" sibTransId="{F4079829-2629-4BEE-BEEB-1E5C08F62FCD}"/>
    <dgm:cxn modelId="{9DAB1905-E056-42EF-9715-95371ABC8804}" type="presOf" srcId="{C1D793DD-07B9-40B0-B2BE-D2B5826AA950}" destId="{9CDB294F-0920-4501-B397-38FA13598966}" srcOrd="1" destOrd="0" presId="urn:microsoft.com/office/officeart/2018/layout/CircleProcess"/>
    <dgm:cxn modelId="{9BD4E494-DC0B-473B-B1C5-A85F0E749FB3}" srcId="{A3F93953-9EC7-4D09-ACAB-39C021B254AB}" destId="{2FCCFE7B-0D19-4470-B448-151AE015AD78}" srcOrd="0" destOrd="0" parTransId="{0F23AAE8-CBD1-498D-A96C-39D9E272B37F}" sibTransId="{7912E330-200D-4A1D-8790-41CD21D1C7EA}"/>
    <dgm:cxn modelId="{3CF0831B-EF0A-4343-AD65-374BD7D48897}" type="presOf" srcId="{768D308D-E379-4704-9CE9-6DE4337487AA}" destId="{A12E491A-BBC3-424D-AE36-F014CDA5CCC9}" srcOrd="1" destOrd="0" presId="urn:microsoft.com/office/officeart/2018/layout/CircleProcess"/>
    <dgm:cxn modelId="{FCA0947B-AC87-43D6-A13A-76557CF05544}" type="presOf" srcId="{C1D793DD-07B9-40B0-B2BE-D2B5826AA950}" destId="{72276455-5725-4905-9C89-F8360E300754}" srcOrd="0" destOrd="0" presId="urn:microsoft.com/office/officeart/2018/layout/CircleProcess"/>
    <dgm:cxn modelId="{8DDB37E3-8CB1-4344-9985-4B32F41316EF}" type="presParOf" srcId="{9817DC3E-4564-4358-B820-AD1844AE423C}" destId="{7906C380-FA98-4349-B375-A828DF2B7E98}" srcOrd="0" destOrd="0" presId="urn:microsoft.com/office/officeart/2018/layout/CircleProcess"/>
    <dgm:cxn modelId="{1E95E094-6C66-4D5E-9A9F-8EBA1DA79C1E}" type="presParOf" srcId="{7906C380-FA98-4349-B375-A828DF2B7E98}" destId="{A4E232A1-9F99-4007-BFDB-1EA43E648156}" srcOrd="0" destOrd="0" presId="urn:microsoft.com/office/officeart/2018/layout/CircleProcess"/>
    <dgm:cxn modelId="{59A0BD4F-80AD-46CF-8B19-B8E3BDE38663}" type="presParOf" srcId="{9817DC3E-4564-4358-B820-AD1844AE423C}" destId="{20C04688-BF97-4A9E-837C-F3283BE1FB9F}" srcOrd="1" destOrd="0" presId="urn:microsoft.com/office/officeart/2018/layout/CircleProcess"/>
    <dgm:cxn modelId="{77BE9629-4249-4F82-A660-71BBC0FC369F}" type="presParOf" srcId="{20C04688-BF97-4A9E-837C-F3283BE1FB9F}" destId="{DB21ED2C-7185-4E7C-8346-12A35515EA12}" srcOrd="0" destOrd="0" presId="urn:microsoft.com/office/officeart/2018/layout/CircleProcess"/>
    <dgm:cxn modelId="{6064A658-9766-4BCA-B445-03DD1BA8CA92}" type="presParOf" srcId="{9817DC3E-4564-4358-B820-AD1844AE423C}" destId="{50EE12C5-7BC7-41EA-9803-5EA30D43146D}" srcOrd="2" destOrd="0" presId="urn:microsoft.com/office/officeart/2018/layout/CircleProcess"/>
    <dgm:cxn modelId="{98410624-6184-4B8C-A6C3-3AEF18C12AA7}" type="presParOf" srcId="{9817DC3E-4564-4358-B820-AD1844AE423C}" destId="{64397B41-FE97-4DB6-AF0F-B673822CD3E2}" srcOrd="3" destOrd="0" presId="urn:microsoft.com/office/officeart/2018/layout/CircleProcess"/>
    <dgm:cxn modelId="{600EF46A-6F33-4219-833F-A775D1E2C637}" type="presParOf" srcId="{64397B41-FE97-4DB6-AF0F-B673822CD3E2}" destId="{9B13735A-C6B4-4108-9262-16006EEDFF32}" srcOrd="0" destOrd="0" presId="urn:microsoft.com/office/officeart/2018/layout/CircleProcess"/>
    <dgm:cxn modelId="{09D750FA-D51E-4812-BE3F-90010800D602}" type="presParOf" srcId="{9817DC3E-4564-4358-B820-AD1844AE423C}" destId="{61B88744-09C7-4DB8-8CAF-8463F5FCBD32}" srcOrd="4" destOrd="0" presId="urn:microsoft.com/office/officeart/2018/layout/CircleProcess"/>
    <dgm:cxn modelId="{C5550427-9DE5-4EB7-82C7-97799E253892}" type="presParOf" srcId="{61B88744-09C7-4DB8-8CAF-8463F5FCBD32}" destId="{11E9D864-D02E-4F9B-BDB0-AE6185BFA514}" srcOrd="0" destOrd="0" presId="urn:microsoft.com/office/officeart/2018/layout/CircleProcess"/>
    <dgm:cxn modelId="{6A9AC290-B465-4722-B683-70337DBCDE88}" type="presParOf" srcId="{9817DC3E-4564-4358-B820-AD1844AE423C}" destId="{604E3CC4-A192-4101-9BE5-4B656A2954C3}" srcOrd="5" destOrd="0" presId="urn:microsoft.com/office/officeart/2018/layout/CircleProcess"/>
    <dgm:cxn modelId="{9702EA76-2BB4-4BBE-B988-6482FBBFDEA7}" type="presParOf" srcId="{9817DC3E-4564-4358-B820-AD1844AE423C}" destId="{0DB87426-465D-4190-9088-5BE319124B21}" srcOrd="6" destOrd="0" presId="urn:microsoft.com/office/officeart/2018/layout/CircleProcess"/>
    <dgm:cxn modelId="{8134AA8A-B264-4092-96D7-A2A3C28E3541}" type="presParOf" srcId="{0DB87426-465D-4190-9088-5BE319124B21}" destId="{01C1E0D0-EF3E-4969-9E6F-AA507ADC53A6}" srcOrd="0" destOrd="0" presId="urn:microsoft.com/office/officeart/2018/layout/CircleProcess"/>
    <dgm:cxn modelId="{C578A5EF-ACCB-4F5C-B413-B59412211AA6}" type="presParOf" srcId="{9817DC3E-4564-4358-B820-AD1844AE423C}" destId="{BAC660E3-4107-49D3-81DB-D5B84DFEB84A}" srcOrd="7" destOrd="0" presId="urn:microsoft.com/office/officeart/2018/layout/CircleProcess"/>
    <dgm:cxn modelId="{7E690B10-4372-4EE1-AA61-1F0DAC96032A}" type="presParOf" srcId="{BAC660E3-4107-49D3-81DB-D5B84DFEB84A}" destId="{4B2F25EC-68C4-4374-A7FA-648DF4DD952B}" srcOrd="0" destOrd="0" presId="urn:microsoft.com/office/officeart/2018/layout/CircleProcess"/>
    <dgm:cxn modelId="{660DAB03-94A8-43EB-92DB-63D089C289A8}" type="presParOf" srcId="{9817DC3E-4564-4358-B820-AD1844AE423C}" destId="{A12E491A-BBC3-424D-AE36-F014CDA5CCC9}" srcOrd="8" destOrd="0" presId="urn:microsoft.com/office/officeart/2018/layout/CircleProcess"/>
    <dgm:cxn modelId="{936B976D-BDBB-494B-B59D-7DC67B273271}" type="presParOf" srcId="{9817DC3E-4564-4358-B820-AD1844AE423C}" destId="{DD4556D6-CC05-4E61-9DBC-4BEECAF7FB43}" srcOrd="9" destOrd="0" presId="urn:microsoft.com/office/officeart/2018/layout/CircleProcess"/>
    <dgm:cxn modelId="{F4446784-C400-403F-BD63-9E6A4EA1EB58}" type="presParOf" srcId="{DD4556D6-CC05-4E61-9DBC-4BEECAF7FB43}" destId="{8A624AAA-DDF0-4B7E-AB02-78C5D062553B}" srcOrd="0" destOrd="0" presId="urn:microsoft.com/office/officeart/2018/layout/CircleProcess"/>
    <dgm:cxn modelId="{2869A8A2-1FD4-46FA-A3A3-C9CB615ED33A}" type="presParOf" srcId="{9817DC3E-4564-4358-B820-AD1844AE423C}" destId="{84F6A8D8-6484-4BF4-A0D4-D275162174E4}" srcOrd="10" destOrd="0" presId="urn:microsoft.com/office/officeart/2018/layout/CircleProcess"/>
    <dgm:cxn modelId="{0E059615-59C8-4F30-86BE-C960F8534946}" type="presParOf" srcId="{84F6A8D8-6484-4BF4-A0D4-D275162174E4}" destId="{3029DF98-1BAB-4B16-B0B3-33EFE6971342}" srcOrd="0" destOrd="0" presId="urn:microsoft.com/office/officeart/2018/layout/CircleProcess"/>
    <dgm:cxn modelId="{E2E2D2A3-0DCA-4732-AAC1-087547F29510}" type="presParOf" srcId="{9817DC3E-4564-4358-B820-AD1844AE423C}" destId="{C8C50EC7-9361-43CC-9508-E829B0B34BEF}" srcOrd="11" destOrd="0" presId="urn:microsoft.com/office/officeart/2018/layout/CircleProcess"/>
    <dgm:cxn modelId="{35952F95-AA06-4100-AF09-1C6F3A85601E}" type="presParOf" srcId="{9817DC3E-4564-4358-B820-AD1844AE423C}" destId="{18A98A73-0C32-40D3-B960-C769536FC9A0}" srcOrd="12" destOrd="0" presId="urn:microsoft.com/office/officeart/2018/layout/CircleProcess"/>
    <dgm:cxn modelId="{4384F869-DD97-418F-AF3A-475DE908AD9D}" type="presParOf" srcId="{18A98A73-0C32-40D3-B960-C769536FC9A0}" destId="{20FF6165-32EC-4F95-8002-3E5022DBB6B2}" srcOrd="0" destOrd="0" presId="urn:microsoft.com/office/officeart/2018/layout/CircleProcess"/>
    <dgm:cxn modelId="{110414E1-5F65-4DB3-BD4C-C16C23913410}" type="presParOf" srcId="{9817DC3E-4564-4358-B820-AD1844AE423C}" destId="{D3156602-49FF-4862-8EFD-FDB437197468}" srcOrd="13" destOrd="0" presId="urn:microsoft.com/office/officeart/2018/layout/CircleProcess"/>
    <dgm:cxn modelId="{16536E4F-BC65-4129-9602-5EDA90A63A42}" type="presParOf" srcId="{D3156602-49FF-4862-8EFD-FDB437197468}" destId="{72276455-5725-4905-9C89-F8360E300754}" srcOrd="0" destOrd="0" presId="urn:microsoft.com/office/officeart/2018/layout/CircleProcess"/>
    <dgm:cxn modelId="{667EB8A1-6816-4294-9AEB-1AFC15AA919F}" type="presParOf" srcId="{9817DC3E-4564-4358-B820-AD1844AE423C}" destId="{9CDB294F-0920-4501-B397-38FA13598966}" srcOrd="14" destOrd="0" presId="urn:microsoft.com/office/officeart/2018/layout/CircleProcess"/>
    <dgm:cxn modelId="{AFDD22D1-2C18-4692-BC50-7DDA4A648D41}" type="presParOf" srcId="{9817DC3E-4564-4358-B820-AD1844AE423C}" destId="{08661939-774B-4824-8F74-108E2A177DF6}" srcOrd="15" destOrd="0" presId="urn:microsoft.com/office/officeart/2018/layout/CircleProcess"/>
    <dgm:cxn modelId="{CD36E2AC-F008-47EA-A2C7-05884D0967F0}" type="presParOf" srcId="{08661939-774B-4824-8F74-108E2A177DF6}" destId="{DDF22114-BE53-47BE-9720-E8A1F5935C59}" srcOrd="0" destOrd="0" presId="urn:microsoft.com/office/officeart/2018/layout/CircleProcess"/>
    <dgm:cxn modelId="{F07D4A08-ED73-4E6C-A673-3C8E3F01C61C}" type="presParOf" srcId="{9817DC3E-4564-4358-B820-AD1844AE423C}" destId="{B660492C-664A-4CB0-8828-25119ABBFED2}" srcOrd="16" destOrd="0" presId="urn:microsoft.com/office/officeart/2018/layout/CircleProcess"/>
    <dgm:cxn modelId="{CB95BE7D-6EEF-458C-9BAB-B3F79D5D59F5}" type="presParOf" srcId="{B660492C-664A-4CB0-8828-25119ABBFED2}" destId="{5B089DDC-892C-4161-8860-B7992DA44030}" srcOrd="0" destOrd="0" presId="urn:microsoft.com/office/officeart/2018/layout/CircleProcess"/>
    <dgm:cxn modelId="{1814F7F0-0604-4E99-AD4C-A4F814390F8D}" type="presParOf" srcId="{9817DC3E-4564-4358-B820-AD1844AE423C}" destId="{5B62C6B2-95B8-482E-BF18-6498E9C3BD76}" srcOrd="17"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CA46D-709D-47AB-8522-D8C64F875BE5}">
      <dsp:nvSpPr>
        <dsp:cNvPr id="0" name=""/>
        <dsp:cNvSpPr/>
      </dsp:nvSpPr>
      <dsp:spPr>
        <a:xfrm>
          <a:off x="876052" y="131448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BC300C-D48F-4374-9C06-5101872A8D3B}">
      <dsp:nvSpPr>
        <dsp:cNvPr id="0" name=""/>
        <dsp:cNvSpPr/>
      </dsp:nvSpPr>
      <dsp:spPr>
        <a:xfrm>
          <a:off x="381052" y="239464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en-US" sz="1300" kern="1200"/>
            <a:t>Gain visibility </a:t>
          </a:r>
        </a:p>
      </dsp:txBody>
      <dsp:txXfrm>
        <a:off x="381052" y="2394642"/>
        <a:ext cx="1800000" cy="720000"/>
      </dsp:txXfrm>
    </dsp:sp>
    <dsp:sp modelId="{FA98EC99-FEAD-444D-AE12-74640FE600A1}">
      <dsp:nvSpPr>
        <dsp:cNvPr id="0" name=""/>
        <dsp:cNvSpPr/>
      </dsp:nvSpPr>
      <dsp:spPr>
        <a:xfrm>
          <a:off x="2991052" y="1314483"/>
          <a:ext cx="810000" cy="810000"/>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t="-28000" b="-28000"/>
          </a:stretch>
        </a:blip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F05CFE-667C-4A5E-95FB-861B3219318B}">
      <dsp:nvSpPr>
        <dsp:cNvPr id="0" name=""/>
        <dsp:cNvSpPr/>
      </dsp:nvSpPr>
      <dsp:spPr>
        <a:xfrm>
          <a:off x="2496052" y="239464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en-US" sz="1300" kern="1200"/>
            <a:t>Audit trail </a:t>
          </a:r>
        </a:p>
      </dsp:txBody>
      <dsp:txXfrm>
        <a:off x="2496052" y="2394642"/>
        <a:ext cx="1800000" cy="720000"/>
      </dsp:txXfrm>
    </dsp:sp>
    <dsp:sp modelId="{B4AB2131-1EE1-4654-A40E-901CFEF0E91F}">
      <dsp:nvSpPr>
        <dsp:cNvPr id="0" name=""/>
        <dsp:cNvSpPr/>
      </dsp:nvSpPr>
      <dsp:spPr>
        <a:xfrm>
          <a:off x="5106052" y="1314483"/>
          <a:ext cx="810000" cy="810000"/>
        </a:xfrm>
        <a:prstGeom prst="rect">
          <a:avLst/>
        </a:prstGeom>
        <a:blipFill>
          <a:blip xmlns:r="http://schemas.openxmlformats.org/officeDocument/2006/relationships"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01FDBE-D4FD-403B-8D89-45A6D7648003}">
      <dsp:nvSpPr>
        <dsp:cNvPr id="0" name=""/>
        <dsp:cNvSpPr/>
      </dsp:nvSpPr>
      <dsp:spPr>
        <a:xfrm>
          <a:off x="4611052" y="239464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en-US" sz="1300" kern="1200"/>
            <a:t>Validation with Master vendor file </a:t>
          </a:r>
        </a:p>
      </dsp:txBody>
      <dsp:txXfrm>
        <a:off x="4611052" y="2394642"/>
        <a:ext cx="1800000" cy="720000"/>
      </dsp:txXfrm>
    </dsp:sp>
    <dsp:sp modelId="{98D14BA0-98BD-4FE0-9503-130AD0FC230C}">
      <dsp:nvSpPr>
        <dsp:cNvPr id="0" name=""/>
        <dsp:cNvSpPr/>
      </dsp:nvSpPr>
      <dsp:spPr>
        <a:xfrm>
          <a:off x="7221052" y="1314483"/>
          <a:ext cx="810000" cy="81000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67F35C-3303-4AD3-936C-4DCB2CD9664E}">
      <dsp:nvSpPr>
        <dsp:cNvPr id="0" name=""/>
        <dsp:cNvSpPr/>
      </dsp:nvSpPr>
      <dsp:spPr>
        <a:xfrm>
          <a:off x="6726052" y="239464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en-US" sz="1300" kern="1200" dirty="0"/>
            <a:t>3-way matching (Match invoice, PO, receipt of goods</a:t>
          </a:r>
        </a:p>
      </dsp:txBody>
      <dsp:txXfrm>
        <a:off x="6726052" y="2394642"/>
        <a:ext cx="1800000" cy="720000"/>
      </dsp:txXfrm>
    </dsp:sp>
    <dsp:sp modelId="{611B3D04-F379-4E62-B0B0-153392877364}">
      <dsp:nvSpPr>
        <dsp:cNvPr id="0" name=""/>
        <dsp:cNvSpPr/>
      </dsp:nvSpPr>
      <dsp:spPr>
        <a:xfrm>
          <a:off x="9336052" y="1314483"/>
          <a:ext cx="810000" cy="810000"/>
        </a:xfrm>
        <a:prstGeom prst="rect">
          <a:avLst/>
        </a:prstGeom>
        <a:blipFill>
          <a:blip xmlns:r="http://schemas.openxmlformats.org/officeDocument/2006/relationships"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7EB603-2090-4510-A262-386084057FEF}">
      <dsp:nvSpPr>
        <dsp:cNvPr id="0" name=""/>
        <dsp:cNvSpPr/>
      </dsp:nvSpPr>
      <dsp:spPr>
        <a:xfrm>
          <a:off x="8841052" y="239464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en-US" sz="1300" kern="1200"/>
            <a:t>Manage 1 copy of the record</a:t>
          </a:r>
        </a:p>
      </dsp:txBody>
      <dsp:txXfrm>
        <a:off x="8841052" y="2394642"/>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232A1-9F99-4007-BFDB-1EA43E648156}">
      <dsp:nvSpPr>
        <dsp:cNvPr id="0" name=""/>
        <dsp:cNvSpPr/>
      </dsp:nvSpPr>
      <dsp:spPr>
        <a:xfrm>
          <a:off x="9054250" y="1489875"/>
          <a:ext cx="1669058" cy="1668741"/>
        </a:xfrm>
        <a:prstGeom prst="ellips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1ED2C-7185-4E7C-8346-12A35515EA12}">
      <dsp:nvSpPr>
        <dsp:cNvPr id="0" name=""/>
        <dsp:cNvSpPr/>
      </dsp:nvSpPr>
      <dsp:spPr>
        <a:xfrm>
          <a:off x="9110451" y="1545510"/>
          <a:ext cx="1557717" cy="1557472"/>
        </a:xfrm>
        <a:prstGeom prst="ellipse">
          <a:avLst/>
        </a:prstGeom>
        <a:solidFill>
          <a:schemeClr val="accent4"/>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Adoption </a:t>
          </a:r>
        </a:p>
      </dsp:txBody>
      <dsp:txXfrm>
        <a:off x="9333134" y="1768047"/>
        <a:ext cx="1112352" cy="1112396"/>
      </dsp:txXfrm>
    </dsp:sp>
    <dsp:sp modelId="{9B13735A-C6B4-4108-9262-16006EEDFF32}">
      <dsp:nvSpPr>
        <dsp:cNvPr id="0" name=""/>
        <dsp:cNvSpPr/>
      </dsp:nvSpPr>
      <dsp:spPr>
        <a:xfrm rot="2700000">
          <a:off x="7330168" y="1489688"/>
          <a:ext cx="1668823" cy="1668823"/>
        </a:xfrm>
        <a:prstGeom prst="teardrop">
          <a:avLst>
            <a:gd name="adj" fmla="val 100000"/>
          </a:avLst>
        </a:prstGeom>
        <a:solidFill>
          <a:schemeClr val="bg2">
            <a:lumMod val="8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9D864-D02E-4F9B-BDB0-AE6185BFA514}">
      <dsp:nvSpPr>
        <dsp:cNvPr id="0" name=""/>
        <dsp:cNvSpPr/>
      </dsp:nvSpPr>
      <dsp:spPr>
        <a:xfrm>
          <a:off x="7386252" y="1545510"/>
          <a:ext cx="1557717" cy="1557472"/>
        </a:xfrm>
        <a:prstGeom prst="ellipse">
          <a:avLst/>
        </a:prstGeom>
        <a:solidFill>
          <a:schemeClr val="accent2"/>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Reflect &amp; Evaluate</a:t>
          </a:r>
        </a:p>
      </dsp:txBody>
      <dsp:txXfrm>
        <a:off x="7608934" y="1768047"/>
        <a:ext cx="1112352" cy="1112396"/>
      </dsp:txXfrm>
    </dsp:sp>
    <dsp:sp modelId="{01C1E0D0-EF3E-4969-9E6F-AA507ADC53A6}">
      <dsp:nvSpPr>
        <dsp:cNvPr id="0" name=""/>
        <dsp:cNvSpPr/>
      </dsp:nvSpPr>
      <dsp:spPr>
        <a:xfrm rot="2700000">
          <a:off x="5605969" y="1489688"/>
          <a:ext cx="1668823" cy="1668823"/>
        </a:xfrm>
        <a:prstGeom prst="teardrop">
          <a:avLst>
            <a:gd name="adj" fmla="val 100000"/>
          </a:avLst>
        </a:prstGeom>
        <a:solidFill>
          <a:schemeClr val="bg2">
            <a:lumMod val="8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2F25EC-68C4-4374-A7FA-648DF4DD952B}">
      <dsp:nvSpPr>
        <dsp:cNvPr id="0" name=""/>
        <dsp:cNvSpPr/>
      </dsp:nvSpPr>
      <dsp:spPr>
        <a:xfrm>
          <a:off x="5662052" y="1545510"/>
          <a:ext cx="1557717" cy="1557472"/>
        </a:xfrm>
        <a:prstGeom prst="ellips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Implement </a:t>
          </a:r>
        </a:p>
      </dsp:txBody>
      <dsp:txXfrm>
        <a:off x="5884735" y="1768047"/>
        <a:ext cx="1112352" cy="1112396"/>
      </dsp:txXfrm>
    </dsp:sp>
    <dsp:sp modelId="{8A624AAA-DDF0-4B7E-AB02-78C5D062553B}">
      <dsp:nvSpPr>
        <dsp:cNvPr id="0" name=""/>
        <dsp:cNvSpPr/>
      </dsp:nvSpPr>
      <dsp:spPr>
        <a:xfrm rot="2700000">
          <a:off x="3881769" y="1489688"/>
          <a:ext cx="1668823" cy="1668823"/>
        </a:xfrm>
        <a:prstGeom prst="teardrop">
          <a:avLst>
            <a:gd name="adj" fmla="val 100000"/>
          </a:avLst>
        </a:prstGeom>
        <a:solidFill>
          <a:schemeClr val="bg2">
            <a:lumMod val="8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9DF98-1BAB-4B16-B0B3-33EFE6971342}">
      <dsp:nvSpPr>
        <dsp:cNvPr id="0" name=""/>
        <dsp:cNvSpPr/>
      </dsp:nvSpPr>
      <dsp:spPr>
        <a:xfrm>
          <a:off x="3937853" y="1545510"/>
          <a:ext cx="1557717" cy="1557472"/>
        </a:xfrm>
        <a:prstGeom prst="ellipse">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Prepare/plan</a:t>
          </a:r>
        </a:p>
      </dsp:txBody>
      <dsp:txXfrm>
        <a:off x="4159475" y="1768047"/>
        <a:ext cx="1112352" cy="1112396"/>
      </dsp:txXfrm>
    </dsp:sp>
    <dsp:sp modelId="{20FF6165-32EC-4F95-8002-3E5022DBB6B2}">
      <dsp:nvSpPr>
        <dsp:cNvPr id="0" name=""/>
        <dsp:cNvSpPr/>
      </dsp:nvSpPr>
      <dsp:spPr>
        <a:xfrm rot="2700000">
          <a:off x="2157570" y="1489688"/>
          <a:ext cx="1668823" cy="1668823"/>
        </a:xfrm>
        <a:prstGeom prst="teardrop">
          <a:avLst>
            <a:gd name="adj" fmla="val 100000"/>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76455-5725-4905-9C89-F8360E300754}">
      <dsp:nvSpPr>
        <dsp:cNvPr id="0" name=""/>
        <dsp:cNvSpPr/>
      </dsp:nvSpPr>
      <dsp:spPr>
        <a:xfrm>
          <a:off x="2213653" y="1545510"/>
          <a:ext cx="1557717" cy="1557472"/>
        </a:xfrm>
        <a:prstGeom prst="ellipse">
          <a:avLst/>
        </a:prstGeom>
        <a:solidFill>
          <a:schemeClr val="accent2"/>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Communicate</a:t>
          </a:r>
        </a:p>
      </dsp:txBody>
      <dsp:txXfrm>
        <a:off x="2435275" y="1768047"/>
        <a:ext cx="1112352" cy="1112396"/>
      </dsp:txXfrm>
    </dsp:sp>
    <dsp:sp modelId="{DDF22114-BE53-47BE-9720-E8A1F5935C59}">
      <dsp:nvSpPr>
        <dsp:cNvPr id="0" name=""/>
        <dsp:cNvSpPr/>
      </dsp:nvSpPr>
      <dsp:spPr>
        <a:xfrm rot="2700000">
          <a:off x="433371" y="1489688"/>
          <a:ext cx="1668823" cy="1668823"/>
        </a:xfrm>
        <a:prstGeom prst="teardrop">
          <a:avLst>
            <a:gd name="adj" fmla="val 100000"/>
          </a:avLst>
        </a:prstGeom>
        <a:solidFill>
          <a:schemeClr val="bg1">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089DDC-892C-4161-8860-B7992DA44030}">
      <dsp:nvSpPr>
        <dsp:cNvPr id="0" name=""/>
        <dsp:cNvSpPr/>
      </dsp:nvSpPr>
      <dsp:spPr>
        <a:xfrm>
          <a:off x="484733" y="1530823"/>
          <a:ext cx="1557717" cy="1557472"/>
        </a:xfrm>
        <a:prstGeom prst="ellips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Educate</a:t>
          </a:r>
        </a:p>
      </dsp:txBody>
      <dsp:txXfrm>
        <a:off x="707415" y="1753361"/>
        <a:ext cx="1112352" cy="111239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1D6AA-217C-4797-AB6C-5352E48CF422}" type="datetimeFigureOut">
              <a:rPr lang="en-US" smtClean="0"/>
              <a:t>11/21/2019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86EF6-4C91-454F-A1C3-1F2592AA96A4}" type="slidenum">
              <a:rPr lang="en-US" smtClean="0"/>
              <a:t>‹#›</a:t>
            </a:fld>
            <a:endParaRPr lang="en-US" dirty="0"/>
          </a:p>
        </p:txBody>
      </p:sp>
    </p:spTree>
    <p:extLst>
      <p:ext uri="{BB962C8B-B14F-4D97-AF65-F5344CB8AC3E}">
        <p14:creationId xmlns:p14="http://schemas.microsoft.com/office/powerpoint/2010/main" val="77580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386EF6-4C91-454F-A1C3-1F2592AA96A4}" type="slidenum">
              <a:rPr lang="en-US" smtClean="0"/>
              <a:t>1</a:t>
            </a:fld>
            <a:endParaRPr lang="en-US" dirty="0"/>
          </a:p>
        </p:txBody>
      </p:sp>
    </p:spTree>
    <p:extLst>
      <p:ext uri="{BB962C8B-B14F-4D97-AF65-F5344CB8AC3E}">
        <p14:creationId xmlns:p14="http://schemas.microsoft.com/office/powerpoint/2010/main" val="2229071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3200" b="1" kern="1200" dirty="0">
                <a:solidFill>
                  <a:schemeClr val="tx1"/>
                </a:solidFill>
                <a:effectLst/>
                <a:latin typeface="+mn-lt"/>
                <a:ea typeface="+mn-ea"/>
                <a:cs typeface="+mn-cs"/>
              </a:rPr>
              <a:t>Change the image:</a:t>
            </a:r>
            <a:endParaRPr lang="en-US" sz="3200" kern="1200" dirty="0">
              <a:solidFill>
                <a:schemeClr val="tx1"/>
              </a:solidFill>
              <a:effectLst/>
              <a:latin typeface="+mn-lt"/>
              <a:ea typeface="+mn-ea"/>
              <a:cs typeface="+mn-cs"/>
            </a:endParaRPr>
          </a:p>
          <a:p>
            <a:r>
              <a:rPr lang="en-US" sz="3200" kern="1200" dirty="0">
                <a:solidFill>
                  <a:schemeClr val="tx1"/>
                </a:solidFill>
                <a:effectLst/>
                <a:latin typeface="+mn-lt"/>
                <a:ea typeface="+mn-ea"/>
                <a:cs typeface="+mn-cs"/>
              </a:rPr>
              <a:t>1- Right click on the transparent shape &gt;&gt; Send to Back &gt;&gt; Send to Back</a:t>
            </a:r>
          </a:p>
          <a:p>
            <a:r>
              <a:rPr lang="en-US" sz="3200" kern="1200" dirty="0">
                <a:solidFill>
                  <a:schemeClr val="tx1"/>
                </a:solidFill>
                <a:effectLst/>
                <a:latin typeface="+mn-lt"/>
                <a:ea typeface="+mn-ea"/>
                <a:cs typeface="+mn-cs"/>
              </a:rPr>
              <a:t>2- Right Click on Image &gt;&gt; Change Picture &gt;&gt; Choose your Image</a:t>
            </a:r>
          </a:p>
          <a:p>
            <a:r>
              <a:rPr lang="en-US" sz="3200" kern="1200" dirty="0">
                <a:solidFill>
                  <a:schemeClr val="tx1"/>
                </a:solidFill>
                <a:effectLst/>
                <a:latin typeface="+mn-lt"/>
                <a:ea typeface="+mn-ea"/>
                <a:cs typeface="+mn-cs"/>
              </a:rPr>
              <a:t>3- Right Click on Image &gt;&gt; Send to Back &gt;&gt; Send to Back</a:t>
            </a:r>
          </a:p>
          <a:p>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C2EFC-28F3-48C0-BF6B-230A53BCFDF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42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Gain visibility </a:t>
            </a:r>
          </a:p>
          <a:p>
            <a:r>
              <a:rPr lang="en-US" dirty="0"/>
              <a:t>Audit trail </a:t>
            </a:r>
          </a:p>
          <a:p>
            <a:r>
              <a:rPr lang="en-US" dirty="0"/>
              <a:t>Master vendor file </a:t>
            </a:r>
          </a:p>
          <a:p>
            <a:r>
              <a:rPr lang="en-US" dirty="0"/>
              <a:t>3 way matching- match invoice, to PO, to receipt of goods</a:t>
            </a:r>
          </a:p>
        </p:txBody>
      </p:sp>
      <p:sp>
        <p:nvSpPr>
          <p:cNvPr id="4" name="Slide Number Placeholder 3"/>
          <p:cNvSpPr>
            <a:spLocks noGrp="1"/>
          </p:cNvSpPr>
          <p:nvPr>
            <p:ph type="sldNum" sz="quarter" idx="5"/>
          </p:nvPr>
        </p:nvSpPr>
        <p:spPr/>
        <p:txBody>
          <a:bodyPr/>
          <a:lstStyle/>
          <a:p>
            <a:fld id="{30386EF6-4C91-454F-A1C3-1F2592AA96A4}" type="slidenum">
              <a:rPr lang="en-US" smtClean="0"/>
              <a:t>22</a:t>
            </a:fld>
            <a:endParaRPr lang="en-US" dirty="0"/>
          </a:p>
        </p:txBody>
      </p:sp>
    </p:spTree>
    <p:extLst>
      <p:ext uri="{BB962C8B-B14F-4D97-AF65-F5344CB8AC3E}">
        <p14:creationId xmlns:p14="http://schemas.microsoft.com/office/powerpoint/2010/main" val="1939251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Gain visibility </a:t>
            </a:r>
          </a:p>
          <a:p>
            <a:r>
              <a:rPr lang="en-US" dirty="0"/>
              <a:t>Audit trail </a:t>
            </a:r>
          </a:p>
          <a:p>
            <a:r>
              <a:rPr lang="en-US" dirty="0"/>
              <a:t>Master vendor file </a:t>
            </a:r>
          </a:p>
          <a:p>
            <a:r>
              <a:rPr lang="en-US" dirty="0"/>
              <a:t>3 way matching- match invoice, to PO, to receipt of goods</a:t>
            </a:r>
          </a:p>
        </p:txBody>
      </p:sp>
      <p:sp>
        <p:nvSpPr>
          <p:cNvPr id="4" name="Slide Number Placeholder 3"/>
          <p:cNvSpPr>
            <a:spLocks noGrp="1"/>
          </p:cNvSpPr>
          <p:nvPr>
            <p:ph type="sldNum" sz="quarter" idx="5"/>
          </p:nvPr>
        </p:nvSpPr>
        <p:spPr/>
        <p:txBody>
          <a:bodyPr/>
          <a:lstStyle/>
          <a:p>
            <a:fld id="{30386EF6-4C91-454F-A1C3-1F2592AA96A4}" type="slidenum">
              <a:rPr lang="en-US" smtClean="0"/>
              <a:t>23</a:t>
            </a:fld>
            <a:endParaRPr lang="en-US" dirty="0"/>
          </a:p>
        </p:txBody>
      </p:sp>
    </p:spTree>
    <p:extLst>
      <p:ext uri="{BB962C8B-B14F-4D97-AF65-F5344CB8AC3E}">
        <p14:creationId xmlns:p14="http://schemas.microsoft.com/office/powerpoint/2010/main" val="660859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386EF6-4C91-454F-A1C3-1F2592AA96A4}" type="slidenum">
              <a:rPr lang="en-US" smtClean="0"/>
              <a:t>26</a:t>
            </a:fld>
            <a:endParaRPr lang="en-US" dirty="0"/>
          </a:p>
        </p:txBody>
      </p:sp>
    </p:spTree>
    <p:extLst>
      <p:ext uri="{BB962C8B-B14F-4D97-AF65-F5344CB8AC3E}">
        <p14:creationId xmlns:p14="http://schemas.microsoft.com/office/powerpoint/2010/main" val="2939369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RPA </a:t>
            </a:r>
          </a:p>
        </p:txBody>
      </p:sp>
      <p:sp>
        <p:nvSpPr>
          <p:cNvPr id="4" name="Slide Number Placeholder 3"/>
          <p:cNvSpPr>
            <a:spLocks noGrp="1"/>
          </p:cNvSpPr>
          <p:nvPr>
            <p:ph type="sldNum" sz="quarter" idx="5"/>
          </p:nvPr>
        </p:nvSpPr>
        <p:spPr/>
        <p:txBody>
          <a:bodyPr/>
          <a:lstStyle/>
          <a:p>
            <a:fld id="{30386EF6-4C91-454F-A1C3-1F2592AA96A4}" type="slidenum">
              <a:rPr lang="en-US" smtClean="0"/>
              <a:t>28</a:t>
            </a:fld>
            <a:endParaRPr lang="en-US" dirty="0"/>
          </a:p>
        </p:txBody>
      </p:sp>
    </p:spTree>
    <p:extLst>
      <p:ext uri="{BB962C8B-B14F-4D97-AF65-F5344CB8AC3E}">
        <p14:creationId xmlns:p14="http://schemas.microsoft.com/office/powerpoint/2010/main" val="4172451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386EF6-4C91-454F-A1C3-1F2592AA96A4}" type="slidenum">
              <a:rPr lang="en-US" smtClean="0"/>
              <a:t>34</a:t>
            </a:fld>
            <a:endParaRPr lang="en-US" dirty="0"/>
          </a:p>
        </p:txBody>
      </p:sp>
    </p:spTree>
    <p:extLst>
      <p:ext uri="{BB962C8B-B14F-4D97-AF65-F5344CB8AC3E}">
        <p14:creationId xmlns:p14="http://schemas.microsoft.com/office/powerpoint/2010/main" val="1690552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386EF6-4C91-454F-A1C3-1F2592AA96A4}" type="slidenum">
              <a:rPr lang="en-US" smtClean="0"/>
              <a:t>35</a:t>
            </a:fld>
            <a:endParaRPr lang="en-US" dirty="0"/>
          </a:p>
        </p:txBody>
      </p:sp>
    </p:spTree>
    <p:extLst>
      <p:ext uri="{BB962C8B-B14F-4D97-AF65-F5344CB8AC3E}">
        <p14:creationId xmlns:p14="http://schemas.microsoft.com/office/powerpoint/2010/main" val="166557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386EF6-4C91-454F-A1C3-1F2592AA96A4}" type="slidenum">
              <a:rPr lang="en-US" smtClean="0"/>
              <a:t>36</a:t>
            </a:fld>
            <a:endParaRPr lang="en-US" dirty="0"/>
          </a:p>
        </p:txBody>
      </p:sp>
    </p:spTree>
    <p:extLst>
      <p:ext uri="{BB962C8B-B14F-4D97-AF65-F5344CB8AC3E}">
        <p14:creationId xmlns:p14="http://schemas.microsoft.com/office/powerpoint/2010/main" val="14688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3200" b="1" dirty="0">
                <a:solidFill>
                  <a:srgbClr val="C00000"/>
                </a:solidFill>
                <a:effectLst/>
              </a:rPr>
              <a:t>Update Agenda</a:t>
            </a:r>
          </a:p>
          <a:p>
            <a:pPr defTabSz="1208493"/>
            <a:r>
              <a:rPr lang="en-US" sz="2000" kern="1200" dirty="0">
                <a:solidFill>
                  <a:srgbClr val="FFFFFF"/>
                </a:solidFill>
                <a:latin typeface="+mn-lt"/>
                <a:ea typeface="Roboto" panose="02000000000000000000" pitchFamily="2" charset="0"/>
                <a:cs typeface="Roboto" panose="02000000000000000000" pitchFamily="2" charset="0"/>
              </a:rPr>
              <a:t>About Us- 5 minutes </a:t>
            </a:r>
          </a:p>
          <a:p>
            <a:pPr defTabSz="1208493"/>
            <a:r>
              <a:rPr lang="en-US" sz="2000" kern="1200" dirty="0">
                <a:solidFill>
                  <a:srgbClr val="FFFFFF"/>
                </a:solidFill>
                <a:latin typeface="+mn-lt"/>
                <a:ea typeface="Roboto" panose="02000000000000000000" pitchFamily="2" charset="0"/>
                <a:cs typeface="Roboto" panose="02000000000000000000" pitchFamily="2" charset="0"/>
              </a:rPr>
              <a:t>Digital Transformation – 10 minutes</a:t>
            </a:r>
          </a:p>
          <a:p>
            <a:pPr defTabSz="1208493"/>
            <a:r>
              <a:rPr lang="en-US" sz="2000" kern="1200" dirty="0">
                <a:solidFill>
                  <a:srgbClr val="FFFFFF"/>
                </a:solidFill>
                <a:latin typeface="+mn-lt"/>
                <a:ea typeface="Roboto" panose="02000000000000000000" pitchFamily="2" charset="0"/>
                <a:cs typeface="Roboto" panose="02000000000000000000" pitchFamily="2" charset="0"/>
              </a:rPr>
              <a:t>Exercise- 5 minutes </a:t>
            </a:r>
          </a:p>
          <a:p>
            <a:pPr defTabSz="1208493"/>
            <a:r>
              <a:rPr lang="en-US" sz="2000" kern="1200" dirty="0">
                <a:solidFill>
                  <a:srgbClr val="FFFFFF"/>
                </a:solidFill>
                <a:latin typeface="+mn-lt"/>
                <a:ea typeface="Roboto" panose="02000000000000000000" pitchFamily="2" charset="0"/>
                <a:cs typeface="Roboto" panose="02000000000000000000" pitchFamily="2" charset="0"/>
              </a:rPr>
              <a:t>Risks of Manual Processes</a:t>
            </a:r>
          </a:p>
          <a:p>
            <a:pPr defTabSz="1208493"/>
            <a:r>
              <a:rPr lang="en-US" sz="2000" kern="1200" dirty="0">
                <a:solidFill>
                  <a:srgbClr val="FFFFFF"/>
                </a:solidFill>
                <a:latin typeface="+mn-lt"/>
                <a:ea typeface="Roboto" panose="02000000000000000000" pitchFamily="2" charset="0"/>
                <a:cs typeface="Roboto" panose="02000000000000000000" pitchFamily="2" charset="0"/>
              </a:rPr>
              <a:t>4 Areas of Accounts Payable Automation</a:t>
            </a:r>
          </a:p>
          <a:p>
            <a:pPr defTabSz="1208493"/>
            <a:r>
              <a:rPr lang="en-US" sz="2000" kern="1200" dirty="0">
                <a:solidFill>
                  <a:srgbClr val="FFFFFF"/>
                </a:solidFill>
                <a:latin typeface="+mn-lt"/>
                <a:ea typeface="Roboto" panose="02000000000000000000" pitchFamily="2" charset="0"/>
                <a:cs typeface="Roboto" panose="02000000000000000000" pitchFamily="2" charset="0"/>
              </a:rPr>
              <a:t>How to Approach a Project</a:t>
            </a:r>
          </a:p>
          <a:p>
            <a:pPr defTabSz="1208493"/>
            <a:r>
              <a:rPr lang="en-US" sz="2000" kern="1200" dirty="0">
                <a:solidFill>
                  <a:srgbClr val="FFFFFF"/>
                </a:solidFill>
                <a:latin typeface="+mn-lt"/>
                <a:ea typeface="Roboto" panose="02000000000000000000" pitchFamily="2" charset="0"/>
                <a:cs typeface="Roboto" panose="02000000000000000000" pitchFamily="2" charset="0"/>
              </a:rPr>
              <a:t>Top 10 Things to Takeaway / Questions- 5 minutes </a:t>
            </a:r>
          </a:p>
          <a:p>
            <a:endParaRPr lang="en-US" sz="3200" b="1" dirty="0">
              <a:solidFill>
                <a:srgbClr val="C00000"/>
              </a:solidFill>
              <a:effectLst/>
            </a:endParaRPr>
          </a:p>
          <a:p>
            <a:endParaRPr lang="en-US" sz="3200" b="1" dirty="0">
              <a:solidFill>
                <a:srgbClr val="C00000"/>
              </a:solidFill>
              <a:effectLst/>
            </a:endParaRPr>
          </a:p>
          <a:p>
            <a:endParaRPr lang="en-US" sz="3200" b="1" dirty="0">
              <a:solidFill>
                <a:srgbClr val="C00000"/>
              </a:solidFill>
              <a:effectLst/>
            </a:endParaRPr>
          </a:p>
          <a:p>
            <a:r>
              <a:rPr lang="en-US" sz="3200" b="1" dirty="0">
                <a:solidFill>
                  <a:srgbClr val="C00000"/>
                </a:solidFill>
                <a:effectLst/>
              </a:rPr>
              <a:t>Change the image:</a:t>
            </a:r>
          </a:p>
          <a:p>
            <a:r>
              <a:rPr lang="en-US" sz="3200" b="0" dirty="0"/>
              <a:t>1- Right click on the transparent shape </a:t>
            </a:r>
            <a:r>
              <a:rPr lang="en-US" sz="3200" b="0" i="0" u="none" dirty="0"/>
              <a:t>&gt;&gt;</a:t>
            </a:r>
            <a:r>
              <a:rPr lang="en-US" sz="3200" b="0" i="0" u="none" baseline="0" dirty="0"/>
              <a:t> </a:t>
            </a:r>
            <a:r>
              <a:rPr lang="en-US" sz="3200" b="0" i="0" u="none" dirty="0"/>
              <a:t>Send to Back &gt;&gt; Send to Back</a:t>
            </a:r>
            <a:endParaRPr lang="en-US" sz="3200" b="0" dirty="0"/>
          </a:p>
          <a:p>
            <a:r>
              <a:rPr lang="en-US" sz="3200" b="0" dirty="0"/>
              <a:t>2- Right Click on Image </a:t>
            </a:r>
            <a:r>
              <a:rPr lang="en-US" sz="3200" b="0" i="0" u="none" dirty="0"/>
              <a:t>&gt;&gt;</a:t>
            </a:r>
            <a:r>
              <a:rPr lang="en-US" sz="3200" b="0" i="0" u="none" baseline="0" dirty="0"/>
              <a:t> </a:t>
            </a:r>
            <a:r>
              <a:rPr lang="en-US" sz="3200" b="0" dirty="0"/>
              <a:t>Change Picture </a:t>
            </a:r>
            <a:r>
              <a:rPr lang="en-US" sz="3200" b="0" i="0" u="none" dirty="0"/>
              <a:t>&gt;&gt;</a:t>
            </a:r>
            <a:r>
              <a:rPr lang="en-US" sz="3200" b="0" dirty="0"/>
              <a:t> Choose your Image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3200" b="0" dirty="0"/>
              <a:t>3- Right Click on Image </a:t>
            </a:r>
            <a:r>
              <a:rPr lang="en-US" sz="3200" b="0" i="0" u="none" dirty="0"/>
              <a:t>&gt;&gt;</a:t>
            </a:r>
            <a:r>
              <a:rPr lang="en-US" sz="3200" b="0" i="0" u="none" baseline="0" dirty="0"/>
              <a:t> </a:t>
            </a:r>
            <a:r>
              <a:rPr lang="en-US" sz="3200" b="0" i="0" u="none" dirty="0"/>
              <a:t>Send to Back &gt;&gt; Send to Back</a:t>
            </a:r>
            <a:endParaRPr lang="en-US" sz="3200" b="0" dirty="0"/>
          </a:p>
          <a:p>
            <a:endParaRPr lang="en-US" dirty="0"/>
          </a:p>
        </p:txBody>
      </p:sp>
      <p:sp>
        <p:nvSpPr>
          <p:cNvPr id="4" name="Marcador de número de diapositiva 3"/>
          <p:cNvSpPr>
            <a:spLocks noGrp="1"/>
          </p:cNvSpPr>
          <p:nvPr>
            <p:ph type="sldNum" sz="quarter" idx="10"/>
          </p:nvPr>
        </p:nvSpPr>
        <p:spPr/>
        <p:txBody>
          <a:bodyPr/>
          <a:lstStyle/>
          <a:p>
            <a:pPr marL="0" marR="0" lvl="0" indent="0" algn="r" defTabSz="2417470" rtl="0" eaLnBrk="1" fontAlgn="auto" latinLnBrk="0" hangingPunct="1">
              <a:lnSpc>
                <a:spcPct val="100000"/>
              </a:lnSpc>
              <a:spcBef>
                <a:spcPts val="0"/>
              </a:spcBef>
              <a:spcAft>
                <a:spcPts val="0"/>
              </a:spcAft>
              <a:buClrTx/>
              <a:buSzTx/>
              <a:buFontTx/>
              <a:buNone/>
              <a:tabLst/>
              <a:defRPr/>
            </a:pPr>
            <a:fld id="{69BC2EFC-28F3-48C0-BF6B-230A53BCFDFC}"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417470" rtl="0" eaLnBrk="1" fontAlgn="auto" latinLnBrk="0" hangingPunct="1">
                <a:lnSpc>
                  <a:spcPct val="100000"/>
                </a:lnSpc>
                <a:spcBef>
                  <a:spcPts val="0"/>
                </a:spcBef>
                <a:spcAft>
                  <a:spcPts val="0"/>
                </a:spcAft>
                <a:buClrTx/>
                <a:buSzTx/>
                <a:buFontTx/>
                <a:buNone/>
                <a:tabLst/>
                <a:defRPr/>
              </a:pPr>
              <a:t>2</a:t>
            </a:fld>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97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MCCi’s</a:t>
            </a:r>
            <a:r>
              <a:rPr lang="en-US" sz="1200" b="1" kern="1200" dirty="0">
                <a:solidFill>
                  <a:schemeClr val="tx1"/>
                </a:solidFill>
                <a:effectLst/>
                <a:latin typeface="+mn-lt"/>
                <a:ea typeface="+mn-ea"/>
                <a:cs typeface="+mn-cs"/>
              </a:rPr>
              <a:t> History: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Government – Cities/Counties </a:t>
            </a:r>
          </a:p>
          <a:p>
            <a:r>
              <a:rPr lang="en-US" sz="1200" kern="1200" dirty="0">
                <a:solidFill>
                  <a:schemeClr val="tx1"/>
                </a:solidFill>
                <a:effectLst/>
                <a:latin typeface="+mn-lt"/>
                <a:ea typeface="+mn-ea"/>
                <a:cs typeface="+mn-cs"/>
              </a:rPr>
              <a:t>MCCi began as a division of Municode, focused on helping City Clerks manage their paper records.  Document Management was in an infancy and a way for organizations to scan and retrieve their records.  20 years later, we have gone from scanning paper to managing all the content of an organization, both paper and electronic.  MCCi has transitioned to be more of a consultant helping organizations automate these business processes and using the best tools on the market to do this.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Public Sector </a:t>
            </a:r>
          </a:p>
          <a:p>
            <a:r>
              <a:rPr lang="en-US" sz="1200" kern="1200" dirty="0">
                <a:solidFill>
                  <a:schemeClr val="tx1"/>
                </a:solidFill>
                <a:effectLst/>
                <a:latin typeface="+mn-lt"/>
                <a:ea typeface="+mn-ea"/>
                <a:cs typeface="+mn-cs"/>
              </a:rPr>
              <a:t>MCCi was initially focused on helping cities and counties manage their paper records.  Document Management was in an infancy and a way for organizations to scan and retrieve their records.  20 years later, we have gone from scanning paper to managing all the content of an organization, both paper and electronic.  MCCi has transitioned to be more of a consultant helping organizations automate these business processes and using the best tools on the market to do this.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Commercial </a:t>
            </a:r>
          </a:p>
          <a:p>
            <a:r>
              <a:rPr lang="en-US" sz="1200" kern="1200" dirty="0">
                <a:solidFill>
                  <a:schemeClr val="tx1"/>
                </a:solidFill>
                <a:effectLst/>
                <a:latin typeface="+mn-lt"/>
                <a:ea typeface="+mn-ea"/>
                <a:cs typeface="+mn-cs"/>
              </a:rPr>
              <a:t>MCCi was initially focused on helping organizations manage their paper records.  Document Management was in an infancy and a way for organizations to scan and retrieve their records.  20 years later, we have gone from scanning paper to managing all the content of an organization, both paper and electronic.  MCCi has transitioned to be more of a consultant helping organizations automate these business processes and using the best tools on the market to do this.  MCCi has transitioned to be more of a consultant helping organizations automate these business processes and using the best tools on the market to do this.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Commercial- AP Automation </a:t>
            </a:r>
          </a:p>
          <a:p>
            <a:r>
              <a:rPr lang="en-US" sz="1200" kern="1200" dirty="0">
                <a:solidFill>
                  <a:schemeClr val="tx1"/>
                </a:solidFill>
                <a:effectLst/>
                <a:latin typeface="+mn-lt"/>
                <a:ea typeface="+mn-ea"/>
                <a:cs typeface="+mn-cs"/>
              </a:rPr>
              <a:t>MCCi was initially focused on helping organizations manage their paper records.  Document Management was in an infancy and a way for organizations to scan and retrieve their records.  20 years later, we have gone from scanning paper to managing all the content of an organization, both paper and electronic.  MCCi has transitioned to be more of a consultant helping organizations automate these business processes and using the best tools on the market to do this.  Our focus on AP Automation is a natural fit given the need to automate the intake of invoices, and the processes to get these approved, and paid.  </a:t>
            </a:r>
          </a:p>
          <a:p>
            <a:endParaRPr lang="en-US" dirty="0"/>
          </a:p>
          <a:p>
            <a:endParaRPr lang="en-US" dirty="0"/>
          </a:p>
        </p:txBody>
      </p:sp>
      <p:sp>
        <p:nvSpPr>
          <p:cNvPr id="4" name="Slide Number Placeholder 3"/>
          <p:cNvSpPr>
            <a:spLocks noGrp="1"/>
          </p:cNvSpPr>
          <p:nvPr>
            <p:ph type="sldNum" sz="quarter" idx="5"/>
          </p:nvPr>
        </p:nvSpPr>
        <p:spPr/>
        <p:txBody>
          <a:bodyPr/>
          <a:lstStyle/>
          <a:p>
            <a:fld id="{30386EF6-4C91-454F-A1C3-1F2592AA96A4}" type="slidenum">
              <a:rPr lang="en-US" smtClean="0"/>
              <a:t>4</a:t>
            </a:fld>
            <a:endParaRPr lang="en-US" dirty="0"/>
          </a:p>
        </p:txBody>
      </p:sp>
    </p:spTree>
    <p:extLst>
      <p:ext uri="{BB962C8B-B14F-4D97-AF65-F5344CB8AC3E}">
        <p14:creationId xmlns:p14="http://schemas.microsoft.com/office/powerpoint/2010/main" val="61750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386EF6-4C91-454F-A1C3-1F2592AA96A4}" type="slidenum">
              <a:rPr lang="en-US" smtClean="0"/>
              <a:t>5</a:t>
            </a:fld>
            <a:endParaRPr lang="en-US" dirty="0"/>
          </a:p>
        </p:txBody>
      </p:sp>
    </p:spTree>
    <p:extLst>
      <p:ext uri="{BB962C8B-B14F-4D97-AF65-F5344CB8AC3E}">
        <p14:creationId xmlns:p14="http://schemas.microsoft.com/office/powerpoint/2010/main" val="64170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386EF6-4C91-454F-A1C3-1F2592AA96A4}" type="slidenum">
              <a:rPr lang="en-US" smtClean="0"/>
              <a:t>6</a:t>
            </a:fld>
            <a:endParaRPr lang="en-US" dirty="0"/>
          </a:p>
        </p:txBody>
      </p:sp>
    </p:spTree>
    <p:extLst>
      <p:ext uri="{BB962C8B-B14F-4D97-AF65-F5344CB8AC3E}">
        <p14:creationId xmlns:p14="http://schemas.microsoft.com/office/powerpoint/2010/main" val="139755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3200" b="1" kern="1200" dirty="0">
                <a:solidFill>
                  <a:schemeClr val="tx1"/>
                </a:solidFill>
                <a:effectLst/>
                <a:latin typeface="+mn-lt"/>
                <a:ea typeface="+mn-ea"/>
                <a:cs typeface="+mn-cs"/>
              </a:rPr>
              <a:t>Change the image:</a:t>
            </a:r>
            <a:endParaRPr lang="en-US" sz="3200" kern="1200" dirty="0">
              <a:solidFill>
                <a:schemeClr val="tx1"/>
              </a:solidFill>
              <a:effectLst/>
              <a:latin typeface="+mn-lt"/>
              <a:ea typeface="+mn-ea"/>
              <a:cs typeface="+mn-cs"/>
            </a:endParaRPr>
          </a:p>
          <a:p>
            <a:r>
              <a:rPr lang="en-US" sz="3200" kern="1200" dirty="0">
                <a:solidFill>
                  <a:schemeClr val="tx1"/>
                </a:solidFill>
                <a:effectLst/>
                <a:latin typeface="+mn-lt"/>
                <a:ea typeface="+mn-ea"/>
                <a:cs typeface="+mn-cs"/>
              </a:rPr>
              <a:t>1- Right click on the transparent shape &gt;&gt; Send to Back &gt;&gt; Send to Back</a:t>
            </a:r>
          </a:p>
          <a:p>
            <a:r>
              <a:rPr lang="en-US" sz="3200" kern="1200" dirty="0">
                <a:solidFill>
                  <a:schemeClr val="tx1"/>
                </a:solidFill>
                <a:effectLst/>
                <a:latin typeface="+mn-lt"/>
                <a:ea typeface="+mn-ea"/>
                <a:cs typeface="+mn-cs"/>
              </a:rPr>
              <a:t>2- Right Click on Image &gt;&gt; Change Picture &gt;&gt; Choose your Image</a:t>
            </a:r>
          </a:p>
          <a:p>
            <a:r>
              <a:rPr lang="en-US" sz="3200" kern="1200" dirty="0">
                <a:solidFill>
                  <a:schemeClr val="tx1"/>
                </a:solidFill>
                <a:effectLst/>
                <a:latin typeface="+mn-lt"/>
                <a:ea typeface="+mn-ea"/>
                <a:cs typeface="+mn-cs"/>
              </a:rPr>
              <a:t>3- Right Click on Image &gt;&gt; Send to Back &gt;&gt; Send to Back</a:t>
            </a:r>
          </a:p>
          <a:p>
            <a:endParaRPr lang="en-US" dirty="0"/>
          </a:p>
        </p:txBody>
      </p:sp>
      <p:sp>
        <p:nvSpPr>
          <p:cNvPr id="4" name="Marcador de número de diapositiva 3"/>
          <p:cNvSpPr>
            <a:spLocks noGrp="1"/>
          </p:cNvSpPr>
          <p:nvPr>
            <p:ph type="sldNum" sz="quarter" idx="10"/>
          </p:nvPr>
        </p:nvSpPr>
        <p:spPr/>
        <p:txBody>
          <a:bodyPr/>
          <a:lstStyle/>
          <a:p>
            <a:fld id="{69BC2EFC-28F3-48C0-BF6B-230A53BCFDFC}" type="slidenum">
              <a:rPr lang="es-MX" smtClean="0"/>
              <a:t>7</a:t>
            </a:fld>
            <a:endParaRPr lang="es-MX" dirty="0"/>
          </a:p>
        </p:txBody>
      </p:sp>
    </p:spTree>
    <p:extLst>
      <p:ext uri="{BB962C8B-B14F-4D97-AF65-F5344CB8AC3E}">
        <p14:creationId xmlns:p14="http://schemas.microsoft.com/office/powerpoint/2010/main" val="425965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with BS&amp; A </a:t>
            </a:r>
          </a:p>
        </p:txBody>
      </p:sp>
      <p:sp>
        <p:nvSpPr>
          <p:cNvPr id="4" name="Slide Number Placeholder 3"/>
          <p:cNvSpPr>
            <a:spLocks noGrp="1"/>
          </p:cNvSpPr>
          <p:nvPr>
            <p:ph type="sldNum" sz="quarter" idx="5"/>
          </p:nvPr>
        </p:nvSpPr>
        <p:spPr/>
        <p:txBody>
          <a:bodyPr/>
          <a:lstStyle/>
          <a:p>
            <a:fld id="{30386EF6-4C91-454F-A1C3-1F2592AA96A4}" type="slidenum">
              <a:rPr lang="en-US" smtClean="0"/>
              <a:t>10</a:t>
            </a:fld>
            <a:endParaRPr lang="en-US" dirty="0"/>
          </a:p>
        </p:txBody>
      </p:sp>
    </p:spTree>
    <p:extLst>
      <p:ext uri="{BB962C8B-B14F-4D97-AF65-F5344CB8AC3E}">
        <p14:creationId xmlns:p14="http://schemas.microsoft.com/office/powerpoint/2010/main" val="3519263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BS&amp; A Logos </a:t>
            </a:r>
          </a:p>
        </p:txBody>
      </p:sp>
      <p:sp>
        <p:nvSpPr>
          <p:cNvPr id="4" name="Slide Number Placeholder 3"/>
          <p:cNvSpPr>
            <a:spLocks noGrp="1"/>
          </p:cNvSpPr>
          <p:nvPr>
            <p:ph type="sldNum" sz="quarter" idx="5"/>
          </p:nvPr>
        </p:nvSpPr>
        <p:spPr/>
        <p:txBody>
          <a:bodyPr/>
          <a:lstStyle/>
          <a:p>
            <a:fld id="{30386EF6-4C91-454F-A1C3-1F2592AA96A4}" type="slidenum">
              <a:rPr lang="en-US" smtClean="0"/>
              <a:t>19</a:t>
            </a:fld>
            <a:endParaRPr lang="en-US" dirty="0"/>
          </a:p>
        </p:txBody>
      </p:sp>
    </p:spTree>
    <p:extLst>
      <p:ext uri="{BB962C8B-B14F-4D97-AF65-F5344CB8AC3E}">
        <p14:creationId xmlns:p14="http://schemas.microsoft.com/office/powerpoint/2010/main" val="3809985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386EF6-4C91-454F-A1C3-1F2592AA96A4}" type="slidenum">
              <a:rPr lang="en-US" smtClean="0"/>
              <a:t>20</a:t>
            </a:fld>
            <a:endParaRPr lang="en-US" dirty="0"/>
          </a:p>
        </p:txBody>
      </p:sp>
    </p:spTree>
    <p:extLst>
      <p:ext uri="{BB962C8B-B14F-4D97-AF65-F5344CB8AC3E}">
        <p14:creationId xmlns:p14="http://schemas.microsoft.com/office/powerpoint/2010/main" val="289631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ángulo 5">
            <a:extLst>
              <a:ext uri="{FF2B5EF4-FFF2-40B4-BE49-F238E27FC236}">
                <a16:creationId xmlns:a16="http://schemas.microsoft.com/office/drawing/2014/main" id="{15D8BFF9-4596-4DD4-8159-1E80521B250E}"/>
              </a:ext>
            </a:extLst>
          </p:cNvPr>
          <p:cNvSpPr/>
          <p:nvPr userDrawn="1"/>
        </p:nvSpPr>
        <p:spPr>
          <a:xfrm>
            <a:off x="1" y="6613156"/>
            <a:ext cx="1137138" cy="261610"/>
          </a:xfrm>
          <a:prstGeom prst="rect">
            <a:avLst/>
          </a:prstGeom>
        </p:spPr>
        <p:txBody>
          <a:bodyPr wrap="square">
            <a:spAutoFit/>
          </a:bodyPr>
          <a:lstStyle/>
          <a:p>
            <a:pPr algn="ctr"/>
            <a:r>
              <a:rPr lang="en-US" sz="1100" b="0" i="0" kern="1200" dirty="0">
                <a:solidFill>
                  <a:schemeClr val="tx1"/>
                </a:solidFill>
                <a:effectLst/>
                <a:latin typeface="+mn-lt"/>
                <a:ea typeface="+mn-ea"/>
                <a:cs typeface="+mn-cs"/>
              </a:rPr>
              <a:t>© </a:t>
            </a:r>
            <a:r>
              <a:rPr lang="en-US" sz="1100" kern="1200" dirty="0">
                <a:solidFill>
                  <a:schemeClr val="tx1"/>
                </a:solidFill>
                <a:latin typeface="+mn-lt"/>
                <a:ea typeface="Roboto Light" panose="02000000000000000000" pitchFamily="2" charset="0"/>
                <a:cs typeface="Roboto Light" panose="02000000000000000000" pitchFamily="2" charset="0"/>
              </a:rPr>
              <a:t>MCCi 2019</a:t>
            </a:r>
            <a:endParaRPr lang="es-ES" sz="1100" kern="1200" dirty="0">
              <a:solidFill>
                <a:schemeClr val="tx1"/>
              </a:solidFill>
              <a:latin typeface="+mn-lt"/>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4321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No Spacer">
    <p:spTree>
      <p:nvGrpSpPr>
        <p:cNvPr id="1" name=""/>
        <p:cNvGrpSpPr/>
        <p:nvPr/>
      </p:nvGrpSpPr>
      <p:grpSpPr>
        <a:xfrm>
          <a:off x="0" y="0"/>
          <a:ext cx="0" cy="0"/>
          <a:chOff x="0" y="0"/>
          <a:chExt cx="0" cy="0"/>
        </a:xfrm>
      </p:grpSpPr>
      <p:sp>
        <p:nvSpPr>
          <p:cNvPr id="7" name="6 Rectángulo"/>
          <p:cNvSpPr/>
          <p:nvPr userDrawn="1"/>
        </p:nvSpPr>
        <p:spPr bwMode="auto">
          <a:xfrm>
            <a:off x="0" y="6628633"/>
            <a:ext cx="12192000" cy="229367"/>
          </a:xfrm>
          <a:prstGeom prst="rect">
            <a:avLst/>
          </a:prstGeom>
          <a:solidFill>
            <a:schemeClr val="accent1"/>
          </a:solidFill>
          <a:ln>
            <a:noFill/>
          </a:ln>
        </p:spPr>
        <p:txBody>
          <a:bodyPr lIns="0" tIns="0" rIns="0" bIns="0" rtlCol="0" anchor="ctr"/>
          <a:lstStyle/>
          <a:p>
            <a:pPr algn="ctr"/>
            <a:endParaRPr lang="es-SV" sz="900" dirty="0"/>
          </a:p>
        </p:txBody>
      </p:sp>
      <p:sp>
        <p:nvSpPr>
          <p:cNvPr id="25" name="Rectángulo 5"/>
          <p:cNvSpPr/>
          <p:nvPr userDrawn="1"/>
        </p:nvSpPr>
        <p:spPr>
          <a:xfrm>
            <a:off x="0" y="6613156"/>
            <a:ext cx="12191999" cy="261610"/>
          </a:xfrm>
          <a:prstGeom prst="rect">
            <a:avLst/>
          </a:prstGeom>
        </p:spPr>
        <p:txBody>
          <a:bodyPr wrap="square">
            <a:spAutoFit/>
          </a:bodyPr>
          <a:lstStyle/>
          <a:p>
            <a:pPr algn="ctr"/>
            <a:r>
              <a:rPr lang="en-US" sz="1100" b="0" i="0" kern="1200" dirty="0">
                <a:solidFill>
                  <a:schemeClr val="bg1"/>
                </a:solidFill>
                <a:effectLst/>
                <a:latin typeface="+mn-lt"/>
                <a:ea typeface="+mn-ea"/>
                <a:cs typeface="+mn-cs"/>
              </a:rPr>
              <a:t>© </a:t>
            </a:r>
            <a:r>
              <a:rPr lang="en-US" sz="1100" kern="1200" dirty="0">
                <a:solidFill>
                  <a:schemeClr val="bg1"/>
                </a:solidFill>
                <a:latin typeface="+mn-lt"/>
                <a:ea typeface="Roboto Light" panose="02000000000000000000" pitchFamily="2" charset="0"/>
                <a:cs typeface="Roboto Light" panose="02000000000000000000" pitchFamily="2" charset="0"/>
              </a:rPr>
              <a:t>MCCi 2019											www.mccinnovations.com</a:t>
            </a:r>
            <a:endParaRPr lang="es-ES" sz="1100" kern="1200" dirty="0">
              <a:solidFill>
                <a:schemeClr val="bg1"/>
              </a:solidFill>
              <a:latin typeface="+mn-lt"/>
              <a:ea typeface="Roboto Light" panose="02000000000000000000" pitchFamily="2" charset="0"/>
              <a:cs typeface="Roboto Light" panose="02000000000000000000" pitchFamily="2" charset="0"/>
            </a:endParaRPr>
          </a:p>
        </p:txBody>
      </p:sp>
      <p:sp>
        <p:nvSpPr>
          <p:cNvPr id="10" name="235 Rectángulo">
            <a:extLst>
              <a:ext uri="{FF2B5EF4-FFF2-40B4-BE49-F238E27FC236}">
                <a16:creationId xmlns:a16="http://schemas.microsoft.com/office/drawing/2014/main" id="{903AD57E-D6F2-4981-B344-C6708068F289}"/>
              </a:ext>
            </a:extLst>
          </p:cNvPr>
          <p:cNvSpPr/>
          <p:nvPr userDrawn="1"/>
        </p:nvSpPr>
        <p:spPr bwMode="auto">
          <a:xfrm>
            <a:off x="0" y="415658"/>
            <a:ext cx="206987" cy="495878"/>
          </a:xfrm>
          <a:prstGeom prst="rect">
            <a:avLst/>
          </a:prstGeom>
          <a:solidFill>
            <a:srgbClr val="3469B5"/>
          </a:solidFill>
          <a:ln>
            <a:noFill/>
          </a:ln>
        </p:spPr>
        <p:txBody>
          <a:bodyPr lIns="0" tIns="0" rIns="0" bIns="0" rtlCol="0" anchor="ctr"/>
          <a:lstStyle/>
          <a:p>
            <a:pPr marL="0" marR="0" lvl="0" indent="0" algn="ctr" defTabSz="1208493" eaLnBrk="1" fontAlgn="auto" latinLnBrk="0" hangingPunct="1">
              <a:lnSpc>
                <a:spcPct val="100000"/>
              </a:lnSpc>
              <a:spcBef>
                <a:spcPts val="0"/>
              </a:spcBef>
              <a:spcAft>
                <a:spcPts val="0"/>
              </a:spcAft>
              <a:buClrTx/>
              <a:buSzTx/>
              <a:buFontTx/>
              <a:buNone/>
              <a:tabLst/>
              <a:defRPr/>
            </a:pPr>
            <a:endParaRPr kumimoji="0" lang="es-SV" sz="2400" b="0" i="0" u="none" strike="noStrike" kern="0" cap="none" spc="0" normalizeH="0" baseline="0" noProof="0" dirty="0">
              <a:ln>
                <a:noFill/>
              </a:ln>
              <a:solidFill>
                <a:srgbClr val="3469B5"/>
              </a:solidFill>
              <a:effectLst/>
              <a:uLnTx/>
              <a:uFillTx/>
              <a:latin typeface="Arial"/>
            </a:endParaRPr>
          </a:p>
        </p:txBody>
      </p:sp>
      <p:sp>
        <p:nvSpPr>
          <p:cNvPr id="6" name="12 Marcador de texto">
            <a:extLst>
              <a:ext uri="{FF2B5EF4-FFF2-40B4-BE49-F238E27FC236}">
                <a16:creationId xmlns:a16="http://schemas.microsoft.com/office/drawing/2014/main" id="{30638D71-BF98-4CB4-96D5-FF3237A1BC86}"/>
              </a:ext>
            </a:extLst>
          </p:cNvPr>
          <p:cNvSpPr>
            <a:spLocks noGrp="1"/>
          </p:cNvSpPr>
          <p:nvPr>
            <p:ph type="body" sz="quarter" idx="15" hasCustomPrompt="1"/>
          </p:nvPr>
        </p:nvSpPr>
        <p:spPr>
          <a:xfrm>
            <a:off x="331310" y="253920"/>
            <a:ext cx="10489907" cy="809906"/>
          </a:xfrm>
          <a:prstGeom prst="rect">
            <a:avLst/>
          </a:prstGeom>
        </p:spPr>
        <p:txBody>
          <a:bodyPr lIns="90757" tIns="45336" rIns="90757" bIns="45336" anchor="ctr"/>
          <a:lstStyle>
            <a:lvl1pPr marL="0" algn="l" defTabSz="1208493" rtl="0" eaLnBrk="1" latinLnBrk="0" hangingPunct="1">
              <a:defRPr lang="en-US" sz="3200" kern="1200" spc="150" noProof="0" dirty="0">
                <a:solidFill>
                  <a:schemeClr val="tx2"/>
                </a:solidFill>
                <a:latin typeface="+mj-lt"/>
                <a:ea typeface="Roboto Light" panose="02000000000000000000" pitchFamily="2" charset="0"/>
                <a:cs typeface="Roboto Light" panose="02000000000000000000" pitchFamily="2" charset="0"/>
              </a:defRPr>
            </a:lvl1pPr>
          </a:lstStyle>
          <a:p>
            <a:pPr lvl="0"/>
            <a:r>
              <a:rPr lang="en-US" noProof="0" dirty="0"/>
              <a:t>Your Title Goes Here</a:t>
            </a:r>
          </a:p>
        </p:txBody>
      </p:sp>
    </p:spTree>
    <p:extLst>
      <p:ext uri="{BB962C8B-B14F-4D97-AF65-F5344CB8AC3E}">
        <p14:creationId xmlns:p14="http://schemas.microsoft.com/office/powerpoint/2010/main" val="80064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eft type">
    <p:spTree>
      <p:nvGrpSpPr>
        <p:cNvPr id="1" name=""/>
        <p:cNvGrpSpPr/>
        <p:nvPr/>
      </p:nvGrpSpPr>
      <p:grpSpPr>
        <a:xfrm>
          <a:off x="0" y="0"/>
          <a:ext cx="0" cy="0"/>
          <a:chOff x="0" y="0"/>
          <a:chExt cx="0" cy="0"/>
        </a:xfrm>
      </p:grpSpPr>
      <p:sp>
        <p:nvSpPr>
          <p:cNvPr id="13" name="12 Marcador de texto"/>
          <p:cNvSpPr>
            <a:spLocks noGrp="1"/>
          </p:cNvSpPr>
          <p:nvPr>
            <p:ph type="body" sz="quarter" idx="13" hasCustomPrompt="1"/>
          </p:nvPr>
        </p:nvSpPr>
        <p:spPr>
          <a:xfrm>
            <a:off x="357268" y="267845"/>
            <a:ext cx="11318989" cy="473313"/>
          </a:xfrm>
          <a:prstGeom prst="rect">
            <a:avLst/>
          </a:prstGeom>
        </p:spPr>
        <p:txBody>
          <a:bodyPr lIns="90757" tIns="45336" rIns="90757" bIns="45336" anchor="ctr"/>
          <a:lstStyle>
            <a:lvl1pPr marL="0" algn="l" defTabSz="1208493" rtl="0" eaLnBrk="1" latinLnBrk="0" hangingPunct="1">
              <a:defRPr lang="en-US" sz="3199" b="1" kern="1200" noProof="0" dirty="0" smtClean="0">
                <a:solidFill>
                  <a:schemeClr val="tx2"/>
                </a:solidFill>
                <a:latin typeface="+mj-lt"/>
                <a:ea typeface="Roboto Light" panose="02000000000000000000" pitchFamily="2" charset="0"/>
                <a:cs typeface="Oswald" panose="02000503000000000000" pitchFamily="2" charset="0"/>
              </a:defRPr>
            </a:lvl1pPr>
          </a:lstStyle>
          <a:p>
            <a:pPr lvl="0"/>
            <a:r>
              <a:rPr lang="en-US" noProof="0" dirty="0"/>
              <a:t>Your Title Goes Here</a:t>
            </a:r>
          </a:p>
        </p:txBody>
      </p:sp>
      <p:cxnSp>
        <p:nvCxnSpPr>
          <p:cNvPr id="19" name="18 Conector recto"/>
          <p:cNvCxnSpPr>
            <a:cxnSpLocks/>
          </p:cNvCxnSpPr>
          <p:nvPr userDrawn="1"/>
        </p:nvCxnSpPr>
        <p:spPr>
          <a:xfrm>
            <a:off x="357268" y="877167"/>
            <a:ext cx="11318989" cy="0"/>
          </a:xfrm>
          <a:prstGeom prst="line">
            <a:avLst/>
          </a:prstGeom>
          <a:ln w="19050">
            <a:solidFill>
              <a:srgbClr val="CBD0D7"/>
            </a:solidFill>
          </a:ln>
        </p:spPr>
        <p:style>
          <a:lnRef idx="1">
            <a:schemeClr val="accent1"/>
          </a:lnRef>
          <a:fillRef idx="0">
            <a:schemeClr val="accent1"/>
          </a:fillRef>
          <a:effectRef idx="0">
            <a:schemeClr val="accent1"/>
          </a:effectRef>
          <a:fontRef idx="minor">
            <a:schemeClr val="tx1"/>
          </a:fontRef>
        </p:style>
      </p:cxnSp>
      <p:sp>
        <p:nvSpPr>
          <p:cNvPr id="21" name="20 Rectángulo"/>
          <p:cNvSpPr/>
          <p:nvPr userDrawn="1"/>
        </p:nvSpPr>
        <p:spPr bwMode="auto">
          <a:xfrm>
            <a:off x="357268" y="860969"/>
            <a:ext cx="1030285" cy="32396"/>
          </a:xfrm>
          <a:prstGeom prst="rect">
            <a:avLst/>
          </a:prstGeom>
          <a:solidFill>
            <a:schemeClr val="accent1"/>
          </a:solidFill>
          <a:ln>
            <a:noFill/>
          </a:ln>
        </p:spPr>
        <p:txBody>
          <a:bodyPr lIns="0" tIns="0" rIns="0" bIns="0" rtlCol="0" anchor="ctr"/>
          <a:lstStyle/>
          <a:p>
            <a:pPr algn="ctr"/>
            <a:endParaRPr lang="es-SV" sz="900" dirty="0"/>
          </a:p>
        </p:txBody>
      </p:sp>
      <p:sp>
        <p:nvSpPr>
          <p:cNvPr id="8" name="7 Rectángulo"/>
          <p:cNvSpPr/>
          <p:nvPr userDrawn="1"/>
        </p:nvSpPr>
        <p:spPr bwMode="auto">
          <a:xfrm>
            <a:off x="357268" y="1"/>
            <a:ext cx="248480" cy="56249"/>
          </a:xfrm>
          <a:prstGeom prst="rect">
            <a:avLst/>
          </a:prstGeom>
          <a:solidFill>
            <a:schemeClr val="accent1"/>
          </a:solidFill>
          <a:ln>
            <a:noFill/>
          </a:ln>
        </p:spPr>
        <p:txBody>
          <a:bodyPr lIns="0" tIns="0" rIns="0" bIns="0" rtlCol="0" anchor="ctr"/>
          <a:lstStyle/>
          <a:p>
            <a:pPr algn="ctr"/>
            <a:endParaRPr lang="es-SV" sz="900" dirty="0"/>
          </a:p>
        </p:txBody>
      </p:sp>
      <p:sp>
        <p:nvSpPr>
          <p:cNvPr id="7" name="11 Rectángulo">
            <a:extLst>
              <a:ext uri="{FF2B5EF4-FFF2-40B4-BE49-F238E27FC236}">
                <a16:creationId xmlns:a16="http://schemas.microsoft.com/office/drawing/2014/main" id="{F4A9BC8A-2E43-4DDE-AB42-071D3D3965C8}"/>
              </a:ext>
            </a:extLst>
          </p:cNvPr>
          <p:cNvSpPr/>
          <p:nvPr userDrawn="1"/>
        </p:nvSpPr>
        <p:spPr bwMode="auto">
          <a:xfrm>
            <a:off x="0" y="6628633"/>
            <a:ext cx="12192000" cy="229367"/>
          </a:xfrm>
          <a:prstGeom prst="rect">
            <a:avLst/>
          </a:prstGeom>
          <a:solidFill>
            <a:schemeClr val="accent1"/>
          </a:solidFill>
          <a:ln>
            <a:noFill/>
          </a:ln>
        </p:spPr>
        <p:txBody>
          <a:bodyPr lIns="0" tIns="0" rIns="0" bIns="0" rtlCol="0" anchor="ctr"/>
          <a:lstStyle/>
          <a:p>
            <a:pPr algn="ctr"/>
            <a:endParaRPr lang="es-SV" sz="900" dirty="0"/>
          </a:p>
        </p:txBody>
      </p:sp>
      <p:sp>
        <p:nvSpPr>
          <p:cNvPr id="9" name="Rectángulo 5">
            <a:extLst>
              <a:ext uri="{FF2B5EF4-FFF2-40B4-BE49-F238E27FC236}">
                <a16:creationId xmlns:a16="http://schemas.microsoft.com/office/drawing/2014/main" id="{6742E8B5-7EF2-4609-ADE6-15A1A23B2240}"/>
              </a:ext>
            </a:extLst>
          </p:cNvPr>
          <p:cNvSpPr/>
          <p:nvPr userDrawn="1"/>
        </p:nvSpPr>
        <p:spPr>
          <a:xfrm>
            <a:off x="0" y="6613155"/>
            <a:ext cx="12191999" cy="261610"/>
          </a:xfrm>
          <a:prstGeom prst="rect">
            <a:avLst/>
          </a:prstGeom>
        </p:spPr>
        <p:txBody>
          <a:bodyPr wrap="square">
            <a:spAutoFit/>
          </a:bodyPr>
          <a:lstStyle/>
          <a:p>
            <a:pPr algn="ctr"/>
            <a:r>
              <a:rPr lang="en-US" sz="1100" b="0" i="0" kern="1200" dirty="0">
                <a:solidFill>
                  <a:schemeClr val="bg1"/>
                </a:solidFill>
                <a:effectLst/>
                <a:latin typeface="+mn-lt"/>
                <a:ea typeface="+mn-ea"/>
                <a:cs typeface="+mn-cs"/>
              </a:rPr>
              <a:t>© </a:t>
            </a:r>
            <a:r>
              <a:rPr lang="en-US" sz="1100" kern="1200" dirty="0">
                <a:solidFill>
                  <a:schemeClr val="bg1"/>
                </a:solidFill>
                <a:latin typeface="+mn-lt"/>
                <a:ea typeface="Roboto Light" panose="02000000000000000000" pitchFamily="2" charset="0"/>
                <a:cs typeface="Roboto Light" panose="02000000000000000000" pitchFamily="2" charset="0"/>
              </a:rPr>
              <a:t>MCCi 2019											www.mccinnovations.com</a:t>
            </a:r>
            <a:endParaRPr lang="es-ES" sz="1100" kern="1200" dirty="0">
              <a:solidFill>
                <a:schemeClr val="bg1"/>
              </a:solidFill>
              <a:latin typeface="+mn-lt"/>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27636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Layout 51">
    <p:spTree>
      <p:nvGrpSpPr>
        <p:cNvPr id="1" name=""/>
        <p:cNvGrpSpPr/>
        <p:nvPr/>
      </p:nvGrpSpPr>
      <p:grpSpPr>
        <a:xfrm>
          <a:off x="0" y="0"/>
          <a:ext cx="0" cy="0"/>
          <a:chOff x="0" y="0"/>
          <a:chExt cx="0" cy="0"/>
        </a:xfrm>
      </p:grpSpPr>
      <p:grpSp>
        <p:nvGrpSpPr>
          <p:cNvPr id="12" name="4 Grupo">
            <a:extLst>
              <a:ext uri="{FF2B5EF4-FFF2-40B4-BE49-F238E27FC236}">
                <a16:creationId xmlns:a16="http://schemas.microsoft.com/office/drawing/2014/main" id="{BEFFADAE-0035-4509-9BC5-BC34F8FED4B8}"/>
              </a:ext>
            </a:extLst>
          </p:cNvPr>
          <p:cNvGrpSpPr>
            <a:grpSpLocks noChangeAspect="1"/>
          </p:cNvGrpSpPr>
          <p:nvPr userDrawn="1"/>
        </p:nvGrpSpPr>
        <p:grpSpPr>
          <a:xfrm>
            <a:off x="450834" y="1742546"/>
            <a:ext cx="5666852" cy="3126500"/>
            <a:chOff x="-5854210" y="2216455"/>
            <a:chExt cx="20117235" cy="11350954"/>
          </a:xfrm>
        </p:grpSpPr>
        <p:sp>
          <p:nvSpPr>
            <p:cNvPr id="14" name="Rectángulo redondeado 34">
              <a:extLst>
                <a:ext uri="{FF2B5EF4-FFF2-40B4-BE49-F238E27FC236}">
                  <a16:creationId xmlns:a16="http://schemas.microsoft.com/office/drawing/2014/main" id="{79EB2350-154A-4BC8-90B8-DAB22B2EC3C1}"/>
                </a:ext>
              </a:extLst>
            </p:cNvPr>
            <p:cNvSpPr/>
            <p:nvPr/>
          </p:nvSpPr>
          <p:spPr>
            <a:xfrm>
              <a:off x="-3927982" y="2216455"/>
              <a:ext cx="16313946" cy="11105489"/>
            </a:xfrm>
            <a:prstGeom prst="roundRect">
              <a:avLst>
                <a:gd name="adj" fmla="val 5106"/>
              </a:avLst>
            </a:prstGeom>
            <a:solidFill>
              <a:schemeClr val="tx1"/>
            </a:solidFill>
            <a:ln w="38100">
              <a:solidFill>
                <a:schemeClr val="bg1">
                  <a:lumMod val="75000"/>
                </a:schemeClr>
              </a:solid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dirty="0">
                <a:latin typeface="Segoe UI" panose="020B0502040204020203" pitchFamily="34" charset="0"/>
                <a:ea typeface="Segoe UI" panose="020B0502040204020203" pitchFamily="34" charset="0"/>
                <a:cs typeface="Segoe UI" panose="020B0502040204020203" pitchFamily="34" charset="0"/>
              </a:endParaRPr>
            </a:p>
          </p:txBody>
        </p:sp>
        <p:sp>
          <p:nvSpPr>
            <p:cNvPr id="15" name="Elipse 7">
              <a:extLst>
                <a:ext uri="{FF2B5EF4-FFF2-40B4-BE49-F238E27FC236}">
                  <a16:creationId xmlns:a16="http://schemas.microsoft.com/office/drawing/2014/main" id="{FC2B3056-3AFE-4BAD-8311-1FD3EB59CF7F}"/>
                </a:ext>
              </a:extLst>
            </p:cNvPr>
            <p:cNvSpPr/>
            <p:nvPr/>
          </p:nvSpPr>
          <p:spPr>
            <a:xfrm>
              <a:off x="4129747" y="2442101"/>
              <a:ext cx="136298" cy="1320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Elipse 15">
              <a:extLst>
                <a:ext uri="{FF2B5EF4-FFF2-40B4-BE49-F238E27FC236}">
                  <a16:creationId xmlns:a16="http://schemas.microsoft.com/office/drawing/2014/main" id="{8E9ED9B4-E1A0-442D-92A9-13A59DFFB53B}"/>
                </a:ext>
              </a:extLst>
            </p:cNvPr>
            <p:cNvSpPr/>
            <p:nvPr/>
          </p:nvSpPr>
          <p:spPr>
            <a:xfrm>
              <a:off x="4087643" y="2437652"/>
              <a:ext cx="109313" cy="1085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17" name="374 Grupo">
              <a:extLst>
                <a:ext uri="{FF2B5EF4-FFF2-40B4-BE49-F238E27FC236}">
                  <a16:creationId xmlns:a16="http://schemas.microsoft.com/office/drawing/2014/main" id="{01AFDC6C-C25C-4200-B9DE-F5FF3A29E095}"/>
                </a:ext>
              </a:extLst>
            </p:cNvPr>
            <p:cNvGrpSpPr/>
            <p:nvPr/>
          </p:nvGrpSpPr>
          <p:grpSpPr>
            <a:xfrm>
              <a:off x="-5854210" y="12964442"/>
              <a:ext cx="20117235" cy="602967"/>
              <a:chOff x="-5715543" y="3770615"/>
              <a:chExt cx="6625214" cy="199884"/>
            </a:xfrm>
            <a:effectLst>
              <a:reflection blurRad="6350" stA="50000" endA="300" endPos="90000" dist="50800" dir="5400000" sy="-100000" algn="bl" rotWithShape="0"/>
            </a:effectLst>
          </p:grpSpPr>
          <p:sp>
            <p:nvSpPr>
              <p:cNvPr id="20" name="20 Rectángulo redondeado">
                <a:extLst>
                  <a:ext uri="{FF2B5EF4-FFF2-40B4-BE49-F238E27FC236}">
                    <a16:creationId xmlns:a16="http://schemas.microsoft.com/office/drawing/2014/main" id="{FD4CDC1B-9B09-42AA-A58A-2548CAAF8957}"/>
                  </a:ext>
                </a:extLst>
              </p:cNvPr>
              <p:cNvSpPr/>
              <p:nvPr/>
            </p:nvSpPr>
            <p:spPr>
              <a:xfrm>
                <a:off x="-5706018" y="3849586"/>
                <a:ext cx="6599368" cy="120913"/>
              </a:xfrm>
              <a:custGeom>
                <a:avLst/>
                <a:gdLst>
                  <a:gd name="connsiteX0" fmla="*/ 0 w 6581775"/>
                  <a:gd name="connsiteY0" fmla="*/ 12303 h 73819"/>
                  <a:gd name="connsiteX1" fmla="*/ 12303 w 6581775"/>
                  <a:gd name="connsiteY1" fmla="*/ 0 h 73819"/>
                  <a:gd name="connsiteX2" fmla="*/ 6569472 w 6581775"/>
                  <a:gd name="connsiteY2" fmla="*/ 0 h 73819"/>
                  <a:gd name="connsiteX3" fmla="*/ 6581775 w 6581775"/>
                  <a:gd name="connsiteY3" fmla="*/ 12303 h 73819"/>
                  <a:gd name="connsiteX4" fmla="*/ 6581775 w 6581775"/>
                  <a:gd name="connsiteY4" fmla="*/ 61516 h 73819"/>
                  <a:gd name="connsiteX5" fmla="*/ 6569472 w 6581775"/>
                  <a:gd name="connsiteY5" fmla="*/ 73819 h 73819"/>
                  <a:gd name="connsiteX6" fmla="*/ 12303 w 6581775"/>
                  <a:gd name="connsiteY6" fmla="*/ 73819 h 73819"/>
                  <a:gd name="connsiteX7" fmla="*/ 0 w 6581775"/>
                  <a:gd name="connsiteY7" fmla="*/ 61516 h 73819"/>
                  <a:gd name="connsiteX8" fmla="*/ 0 w 6581775"/>
                  <a:gd name="connsiteY8" fmla="*/ 12303 h 73819"/>
                  <a:gd name="connsiteX0" fmla="*/ 0 w 6581775"/>
                  <a:gd name="connsiteY0" fmla="*/ 12303 h 76200"/>
                  <a:gd name="connsiteX1" fmla="*/ 12303 w 6581775"/>
                  <a:gd name="connsiteY1" fmla="*/ 0 h 76200"/>
                  <a:gd name="connsiteX2" fmla="*/ 6569472 w 6581775"/>
                  <a:gd name="connsiteY2" fmla="*/ 0 h 76200"/>
                  <a:gd name="connsiteX3" fmla="*/ 6581775 w 6581775"/>
                  <a:gd name="connsiteY3" fmla="*/ 12303 h 76200"/>
                  <a:gd name="connsiteX4" fmla="*/ 6581775 w 6581775"/>
                  <a:gd name="connsiteY4" fmla="*/ 61516 h 76200"/>
                  <a:gd name="connsiteX5" fmla="*/ 6569472 w 6581775"/>
                  <a:gd name="connsiteY5" fmla="*/ 73819 h 76200"/>
                  <a:gd name="connsiteX6" fmla="*/ 202803 w 6581775"/>
                  <a:gd name="connsiteY6" fmla="*/ 76200 h 76200"/>
                  <a:gd name="connsiteX7" fmla="*/ 0 w 6581775"/>
                  <a:gd name="connsiteY7" fmla="*/ 61516 h 76200"/>
                  <a:gd name="connsiteX8" fmla="*/ 0 w 6581775"/>
                  <a:gd name="connsiteY8" fmla="*/ 12303 h 76200"/>
                  <a:gd name="connsiteX0" fmla="*/ 334156 w 6915931"/>
                  <a:gd name="connsiteY0" fmla="*/ 12303 h 76200"/>
                  <a:gd name="connsiteX1" fmla="*/ 346459 w 6915931"/>
                  <a:gd name="connsiteY1" fmla="*/ 0 h 76200"/>
                  <a:gd name="connsiteX2" fmla="*/ 6903628 w 6915931"/>
                  <a:gd name="connsiteY2" fmla="*/ 0 h 76200"/>
                  <a:gd name="connsiteX3" fmla="*/ 6915931 w 6915931"/>
                  <a:gd name="connsiteY3" fmla="*/ 12303 h 76200"/>
                  <a:gd name="connsiteX4" fmla="*/ 6915931 w 6915931"/>
                  <a:gd name="connsiteY4" fmla="*/ 61516 h 76200"/>
                  <a:gd name="connsiteX5" fmla="*/ 6903628 w 6915931"/>
                  <a:gd name="connsiteY5" fmla="*/ 73819 h 76200"/>
                  <a:gd name="connsiteX6" fmla="*/ 536959 w 6915931"/>
                  <a:gd name="connsiteY6" fmla="*/ 76200 h 76200"/>
                  <a:gd name="connsiteX7" fmla="*/ 334156 w 6915931"/>
                  <a:gd name="connsiteY7" fmla="*/ 12303 h 76200"/>
                  <a:gd name="connsiteX0" fmla="*/ 908279 w 7287251"/>
                  <a:gd name="connsiteY0" fmla="*/ 76200 h 76200"/>
                  <a:gd name="connsiteX1" fmla="*/ 717779 w 7287251"/>
                  <a:gd name="connsiteY1" fmla="*/ 0 h 76200"/>
                  <a:gd name="connsiteX2" fmla="*/ 7274948 w 7287251"/>
                  <a:gd name="connsiteY2" fmla="*/ 0 h 76200"/>
                  <a:gd name="connsiteX3" fmla="*/ 7287251 w 7287251"/>
                  <a:gd name="connsiteY3" fmla="*/ 12303 h 76200"/>
                  <a:gd name="connsiteX4" fmla="*/ 7287251 w 7287251"/>
                  <a:gd name="connsiteY4" fmla="*/ 61516 h 76200"/>
                  <a:gd name="connsiteX5" fmla="*/ 7274948 w 7287251"/>
                  <a:gd name="connsiteY5" fmla="*/ 73819 h 76200"/>
                  <a:gd name="connsiteX6" fmla="*/ 908279 w 7287251"/>
                  <a:gd name="connsiteY6" fmla="*/ 76200 h 76200"/>
                  <a:gd name="connsiteX0" fmla="*/ 556434 w 6935406"/>
                  <a:gd name="connsiteY0" fmla="*/ 76200 h 76200"/>
                  <a:gd name="connsiteX1" fmla="*/ 365934 w 6935406"/>
                  <a:gd name="connsiteY1" fmla="*/ 0 h 76200"/>
                  <a:gd name="connsiteX2" fmla="*/ 6923103 w 6935406"/>
                  <a:gd name="connsiteY2" fmla="*/ 0 h 76200"/>
                  <a:gd name="connsiteX3" fmla="*/ 6935406 w 6935406"/>
                  <a:gd name="connsiteY3" fmla="*/ 12303 h 76200"/>
                  <a:gd name="connsiteX4" fmla="*/ 6935406 w 6935406"/>
                  <a:gd name="connsiteY4" fmla="*/ 61516 h 76200"/>
                  <a:gd name="connsiteX5" fmla="*/ 6923103 w 6935406"/>
                  <a:gd name="connsiteY5" fmla="*/ 73819 h 76200"/>
                  <a:gd name="connsiteX6" fmla="*/ 556434 w 6935406"/>
                  <a:gd name="connsiteY6" fmla="*/ 76200 h 76200"/>
                  <a:gd name="connsiteX0" fmla="*/ 203303 w 6582275"/>
                  <a:gd name="connsiteY0" fmla="*/ 76200 h 76200"/>
                  <a:gd name="connsiteX1" fmla="*/ 12803 w 6582275"/>
                  <a:gd name="connsiteY1" fmla="*/ 0 h 76200"/>
                  <a:gd name="connsiteX2" fmla="*/ 6569972 w 6582275"/>
                  <a:gd name="connsiteY2" fmla="*/ 0 h 76200"/>
                  <a:gd name="connsiteX3" fmla="*/ 6582275 w 6582275"/>
                  <a:gd name="connsiteY3" fmla="*/ 12303 h 76200"/>
                  <a:gd name="connsiteX4" fmla="*/ 6582275 w 6582275"/>
                  <a:gd name="connsiteY4" fmla="*/ 61516 h 76200"/>
                  <a:gd name="connsiteX5" fmla="*/ 6569972 w 6582275"/>
                  <a:gd name="connsiteY5" fmla="*/ 73819 h 76200"/>
                  <a:gd name="connsiteX6" fmla="*/ 203303 w 6582275"/>
                  <a:gd name="connsiteY6" fmla="*/ 76200 h 76200"/>
                  <a:gd name="connsiteX0" fmla="*/ 202643 w 6581615"/>
                  <a:gd name="connsiteY0" fmla="*/ 76200 h 76200"/>
                  <a:gd name="connsiteX1" fmla="*/ 12143 w 6581615"/>
                  <a:gd name="connsiteY1" fmla="*/ 0 h 76200"/>
                  <a:gd name="connsiteX2" fmla="*/ 6569312 w 6581615"/>
                  <a:gd name="connsiteY2" fmla="*/ 0 h 76200"/>
                  <a:gd name="connsiteX3" fmla="*/ 6581615 w 6581615"/>
                  <a:gd name="connsiteY3" fmla="*/ 12303 h 76200"/>
                  <a:gd name="connsiteX4" fmla="*/ 6581615 w 6581615"/>
                  <a:gd name="connsiteY4" fmla="*/ 61516 h 76200"/>
                  <a:gd name="connsiteX5" fmla="*/ 6569312 w 6581615"/>
                  <a:gd name="connsiteY5" fmla="*/ 73819 h 76200"/>
                  <a:gd name="connsiteX6" fmla="*/ 202643 w 6581615"/>
                  <a:gd name="connsiteY6" fmla="*/ 76200 h 76200"/>
                  <a:gd name="connsiteX0" fmla="*/ 202643 w 6581615"/>
                  <a:gd name="connsiteY0" fmla="*/ 76200 h 76200"/>
                  <a:gd name="connsiteX1" fmla="*/ 12143 w 6581615"/>
                  <a:gd name="connsiteY1" fmla="*/ 0 h 76200"/>
                  <a:gd name="connsiteX2" fmla="*/ 6569312 w 6581615"/>
                  <a:gd name="connsiteY2" fmla="*/ 0 h 76200"/>
                  <a:gd name="connsiteX3" fmla="*/ 6581615 w 6581615"/>
                  <a:gd name="connsiteY3" fmla="*/ 12303 h 76200"/>
                  <a:gd name="connsiteX4" fmla="*/ 6569312 w 6581615"/>
                  <a:gd name="connsiteY4" fmla="*/ 73819 h 76200"/>
                  <a:gd name="connsiteX5" fmla="*/ 202643 w 6581615"/>
                  <a:gd name="connsiteY5" fmla="*/ 76200 h 76200"/>
                  <a:gd name="connsiteX0" fmla="*/ 202643 w 7377095"/>
                  <a:gd name="connsiteY0" fmla="*/ 76200 h 76200"/>
                  <a:gd name="connsiteX1" fmla="*/ 12143 w 7377095"/>
                  <a:gd name="connsiteY1" fmla="*/ 0 h 76200"/>
                  <a:gd name="connsiteX2" fmla="*/ 6569312 w 7377095"/>
                  <a:gd name="connsiteY2" fmla="*/ 0 h 76200"/>
                  <a:gd name="connsiteX3" fmla="*/ 6569312 w 7377095"/>
                  <a:gd name="connsiteY3" fmla="*/ 73819 h 76200"/>
                  <a:gd name="connsiteX4" fmla="*/ 202643 w 7377095"/>
                  <a:gd name="connsiteY4" fmla="*/ 76200 h 76200"/>
                  <a:gd name="connsiteX0" fmla="*/ 202643 w 7276041"/>
                  <a:gd name="connsiteY0" fmla="*/ 76200 h 76200"/>
                  <a:gd name="connsiteX1" fmla="*/ 12143 w 7276041"/>
                  <a:gd name="connsiteY1" fmla="*/ 0 h 76200"/>
                  <a:gd name="connsiteX2" fmla="*/ 6569312 w 7276041"/>
                  <a:gd name="connsiteY2" fmla="*/ 0 h 76200"/>
                  <a:gd name="connsiteX3" fmla="*/ 6347855 w 7276041"/>
                  <a:gd name="connsiteY3" fmla="*/ 73819 h 76200"/>
                  <a:gd name="connsiteX4" fmla="*/ 202643 w 7276041"/>
                  <a:gd name="connsiteY4" fmla="*/ 76200 h 76200"/>
                  <a:gd name="connsiteX0" fmla="*/ 202643 w 7034172"/>
                  <a:gd name="connsiteY0" fmla="*/ 76200 h 76200"/>
                  <a:gd name="connsiteX1" fmla="*/ 12143 w 7034172"/>
                  <a:gd name="connsiteY1" fmla="*/ 0 h 76200"/>
                  <a:gd name="connsiteX2" fmla="*/ 6569312 w 7034172"/>
                  <a:gd name="connsiteY2" fmla="*/ 0 h 76200"/>
                  <a:gd name="connsiteX3" fmla="*/ 6347855 w 7034172"/>
                  <a:gd name="connsiteY3" fmla="*/ 73819 h 76200"/>
                  <a:gd name="connsiteX4" fmla="*/ 202643 w 7034172"/>
                  <a:gd name="connsiteY4" fmla="*/ 76200 h 76200"/>
                  <a:gd name="connsiteX0" fmla="*/ 202643 w 6569312"/>
                  <a:gd name="connsiteY0" fmla="*/ 76200 h 76200"/>
                  <a:gd name="connsiteX1" fmla="*/ 12143 w 6569312"/>
                  <a:gd name="connsiteY1" fmla="*/ 0 h 76200"/>
                  <a:gd name="connsiteX2" fmla="*/ 6569312 w 6569312"/>
                  <a:gd name="connsiteY2" fmla="*/ 0 h 76200"/>
                  <a:gd name="connsiteX3" fmla="*/ 6347855 w 6569312"/>
                  <a:gd name="connsiteY3" fmla="*/ 73819 h 76200"/>
                  <a:gd name="connsiteX4" fmla="*/ 202643 w 6569312"/>
                  <a:gd name="connsiteY4" fmla="*/ 76200 h 76200"/>
                  <a:gd name="connsiteX0" fmla="*/ 202643 w 6570965"/>
                  <a:gd name="connsiteY0" fmla="*/ 76200 h 76200"/>
                  <a:gd name="connsiteX1" fmla="*/ 12143 w 6570965"/>
                  <a:gd name="connsiteY1" fmla="*/ 0 h 76200"/>
                  <a:gd name="connsiteX2" fmla="*/ 6569312 w 6570965"/>
                  <a:gd name="connsiteY2" fmla="*/ 0 h 76200"/>
                  <a:gd name="connsiteX3" fmla="*/ 6347855 w 6570965"/>
                  <a:gd name="connsiteY3" fmla="*/ 73819 h 76200"/>
                  <a:gd name="connsiteX4" fmla="*/ 202643 w 6570965"/>
                  <a:gd name="connsiteY4" fmla="*/ 762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0965" h="76200">
                    <a:moveTo>
                      <a:pt x="202643" y="76200"/>
                    </a:moveTo>
                    <a:cubicBezTo>
                      <a:pt x="121814" y="61516"/>
                      <a:pt x="-46461" y="17462"/>
                      <a:pt x="12143" y="0"/>
                    </a:cubicBezTo>
                    <a:lnTo>
                      <a:pt x="6569312" y="0"/>
                    </a:lnTo>
                    <a:cubicBezTo>
                      <a:pt x="6583467" y="17065"/>
                      <a:pt x="6506472" y="53975"/>
                      <a:pt x="6347855" y="73819"/>
                    </a:cubicBezTo>
                    <a:lnTo>
                      <a:pt x="202643" y="76200"/>
                    </a:lnTo>
                    <a:close/>
                  </a:path>
                </a:pathLst>
              </a:custGeom>
              <a:gradFill flip="none" rotWithShape="1">
                <a:gsLst>
                  <a:gs pos="95000">
                    <a:srgbClr val="A5A9AD"/>
                  </a:gs>
                  <a:gs pos="50000">
                    <a:srgbClr val="868B90"/>
                  </a:gs>
                  <a:gs pos="8000">
                    <a:srgbClr val="868B90"/>
                  </a:gs>
                </a:gsLst>
                <a:lin ang="16200000" scaled="1"/>
                <a:tileRect/>
              </a:gradFill>
              <a:ln>
                <a:noFill/>
              </a:ln>
              <a:effectLst>
                <a:outerShdw blurRad="12700" dist="25400" dir="5400000" algn="t" rotWithShape="0">
                  <a:schemeClr val="tx1">
                    <a:lumMod val="85000"/>
                    <a:lumOff val="15000"/>
                  </a:schemeClr>
                </a:outerShdw>
              </a:effectLst>
              <a:scene3d>
                <a:camera prst="orthographicFront"/>
                <a:lightRig rig="harsh"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dirty="0">
                  <a:latin typeface="Segoe UI" panose="020B0502040204020203" pitchFamily="34" charset="0"/>
                  <a:ea typeface="Segoe UI" panose="020B0502040204020203" pitchFamily="34" charset="0"/>
                  <a:cs typeface="Segoe UI" panose="020B0502040204020203" pitchFamily="34" charset="0"/>
                </a:endParaRPr>
              </a:p>
            </p:txBody>
          </p:sp>
          <p:sp>
            <p:nvSpPr>
              <p:cNvPr id="21" name="Rectángulo redondeado 3">
                <a:extLst>
                  <a:ext uri="{FF2B5EF4-FFF2-40B4-BE49-F238E27FC236}">
                    <a16:creationId xmlns:a16="http://schemas.microsoft.com/office/drawing/2014/main" id="{3995D5CF-1BA7-481D-A02F-9D1B38CC6504}"/>
                  </a:ext>
                </a:extLst>
              </p:cNvPr>
              <p:cNvSpPr/>
              <p:nvPr/>
            </p:nvSpPr>
            <p:spPr>
              <a:xfrm>
                <a:off x="-5715543" y="3770615"/>
                <a:ext cx="6625214" cy="129600"/>
              </a:xfrm>
              <a:prstGeom prst="roundRect">
                <a:avLst>
                  <a:gd name="adj" fmla="val 23977"/>
                </a:avLst>
              </a:prstGeom>
              <a:gradFill flip="none" rotWithShape="1">
                <a:gsLst>
                  <a:gs pos="100000">
                    <a:srgbClr val="868B90"/>
                  </a:gs>
                  <a:gs pos="95000">
                    <a:srgbClr val="868B90"/>
                  </a:gs>
                  <a:gs pos="0">
                    <a:srgbClr val="868B90"/>
                  </a:gs>
                  <a:gs pos="98000">
                    <a:srgbClr val="FFFFFF"/>
                  </a:gs>
                  <a:gs pos="2000">
                    <a:srgbClr val="FBF9FA"/>
                  </a:gs>
                  <a:gs pos="5000">
                    <a:srgbClr val="868B90"/>
                  </a:gs>
                  <a:gs pos="90000">
                    <a:srgbClr val="FAF9FB"/>
                  </a:gs>
                  <a:gs pos="10000">
                    <a:srgbClr val="FBF9FA"/>
                  </a:gs>
                  <a:gs pos="39000">
                    <a:srgbClr val="FBF9FA"/>
                  </a:gs>
                  <a:gs pos="63000">
                    <a:srgbClr val="FBF9FA"/>
                  </a:gs>
                </a:gsLst>
                <a:lin ang="21594000" scaled="0"/>
                <a:tileRect/>
              </a:gra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dirty="0">
                  <a:latin typeface="Segoe UI" panose="020B0502040204020203" pitchFamily="34" charset="0"/>
                  <a:ea typeface="Segoe UI" panose="020B0502040204020203" pitchFamily="34" charset="0"/>
                  <a:cs typeface="Segoe UI" panose="020B0502040204020203" pitchFamily="34" charset="0"/>
                </a:endParaRPr>
              </a:p>
            </p:txBody>
          </p:sp>
        </p:grpSp>
        <p:sp>
          <p:nvSpPr>
            <p:cNvPr id="18" name="23 Rectángulo redondeado">
              <a:extLst>
                <a:ext uri="{FF2B5EF4-FFF2-40B4-BE49-F238E27FC236}">
                  <a16:creationId xmlns:a16="http://schemas.microsoft.com/office/drawing/2014/main" id="{81D40655-88EB-45AF-BFD7-6D925DED7392}"/>
                </a:ext>
              </a:extLst>
            </p:cNvPr>
            <p:cNvSpPr/>
            <p:nvPr/>
          </p:nvSpPr>
          <p:spPr>
            <a:xfrm>
              <a:off x="2823939" y="12968008"/>
              <a:ext cx="2804149" cy="249019"/>
            </a:xfrm>
            <a:custGeom>
              <a:avLst/>
              <a:gdLst/>
              <a:ahLst/>
              <a:cxnLst/>
              <a:rect l="l" t="t" r="r" b="b"/>
              <a:pathLst>
                <a:path w="923491" h="82550">
                  <a:moveTo>
                    <a:pt x="0" y="0"/>
                  </a:moveTo>
                  <a:lnTo>
                    <a:pt x="923491" y="0"/>
                  </a:lnTo>
                  <a:cubicBezTo>
                    <a:pt x="920296" y="46402"/>
                    <a:pt x="881273" y="82550"/>
                    <a:pt x="833807" y="82550"/>
                  </a:cubicBezTo>
                  <a:lnTo>
                    <a:pt x="89683" y="82550"/>
                  </a:lnTo>
                  <a:cubicBezTo>
                    <a:pt x="42218" y="82550"/>
                    <a:pt x="3194" y="46402"/>
                    <a:pt x="0" y="0"/>
                  </a:cubicBezTo>
                  <a:close/>
                </a:path>
              </a:pathLst>
            </a:custGeom>
            <a:solidFill>
              <a:srgbClr val="F7F5F9"/>
            </a:solidFill>
            <a:ln w="3175">
              <a:noFill/>
            </a:ln>
            <a:effectLst>
              <a:innerShdw blurRad="12700" dist="12700" dir="54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dirty="0">
                <a:latin typeface="Segoe UI" panose="020B0502040204020203" pitchFamily="34" charset="0"/>
                <a:ea typeface="Segoe UI" panose="020B0502040204020203" pitchFamily="34" charset="0"/>
                <a:cs typeface="Segoe UI" panose="020B0502040204020203" pitchFamily="34" charset="0"/>
              </a:endParaRPr>
            </a:p>
          </p:txBody>
        </p:sp>
        <p:sp>
          <p:nvSpPr>
            <p:cNvPr id="19" name="Rectángulo redondeado 3">
              <a:extLst>
                <a:ext uri="{FF2B5EF4-FFF2-40B4-BE49-F238E27FC236}">
                  <a16:creationId xmlns:a16="http://schemas.microsoft.com/office/drawing/2014/main" id="{59B2B1C1-54BE-4524-AD90-6EFD5CD93DCB}"/>
                </a:ext>
              </a:extLst>
            </p:cNvPr>
            <p:cNvSpPr/>
            <p:nvPr/>
          </p:nvSpPr>
          <p:spPr>
            <a:xfrm>
              <a:off x="-3925253" y="2216455"/>
              <a:ext cx="6286434" cy="9112288"/>
            </a:xfrm>
            <a:custGeom>
              <a:avLst/>
              <a:gdLst/>
              <a:ahLst/>
              <a:cxnLst/>
              <a:rect l="l" t="t" r="r" b="b"/>
              <a:pathLst>
                <a:path w="2070313" h="3020732">
                  <a:moveTo>
                    <a:pt x="187976" y="0"/>
                  </a:moveTo>
                  <a:lnTo>
                    <a:pt x="2070313" y="0"/>
                  </a:lnTo>
                  <a:lnTo>
                    <a:pt x="1928420" y="207031"/>
                  </a:lnTo>
                  <a:lnTo>
                    <a:pt x="183453" y="207031"/>
                  </a:lnTo>
                  <a:lnTo>
                    <a:pt x="183453" y="2753062"/>
                  </a:lnTo>
                  <a:lnTo>
                    <a:pt x="0" y="3020732"/>
                  </a:lnTo>
                  <a:lnTo>
                    <a:pt x="0" y="187976"/>
                  </a:lnTo>
                  <a:cubicBezTo>
                    <a:pt x="0" y="84160"/>
                    <a:pt x="84160" y="0"/>
                    <a:pt x="187976" y="0"/>
                  </a:cubicBezTo>
                  <a:close/>
                </a:path>
              </a:pathLst>
            </a:custGeom>
            <a:gradFill flip="none" rotWithShape="1">
              <a:gsLst>
                <a:gs pos="0">
                  <a:schemeClr val="bg1">
                    <a:alpha val="0"/>
                  </a:schemeClr>
                </a:gs>
                <a:gs pos="86000">
                  <a:schemeClr val="bg1">
                    <a:alpha val="41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dirty="0">
                <a:latin typeface="Segoe UI" panose="020B0502040204020203" pitchFamily="34" charset="0"/>
                <a:ea typeface="Segoe UI" panose="020B0502040204020203" pitchFamily="34" charset="0"/>
                <a:cs typeface="Segoe UI" panose="020B0502040204020203" pitchFamily="34" charset="0"/>
              </a:endParaRPr>
            </a:p>
          </p:txBody>
        </p:sp>
      </p:grpSp>
      <p:sp>
        <p:nvSpPr>
          <p:cNvPr id="25" name="Marcador de posición de imagen 24">
            <a:extLst>
              <a:ext uri="{FF2B5EF4-FFF2-40B4-BE49-F238E27FC236}">
                <a16:creationId xmlns:a16="http://schemas.microsoft.com/office/drawing/2014/main" id="{AC24730D-F4CC-45E5-8294-5057225BCEA6}"/>
              </a:ext>
            </a:extLst>
          </p:cNvPr>
          <p:cNvSpPr>
            <a:spLocks noGrp="1" noChangeAspect="1"/>
          </p:cNvSpPr>
          <p:nvPr>
            <p:ph type="pic" sz="quarter" idx="10"/>
          </p:nvPr>
        </p:nvSpPr>
        <p:spPr>
          <a:xfrm>
            <a:off x="1136812" y="1911540"/>
            <a:ext cx="4294897" cy="2698831"/>
          </a:xfrm>
          <a:custGeom>
            <a:avLst/>
            <a:gdLst>
              <a:gd name="connsiteX0" fmla="*/ 0 w 8590353"/>
              <a:gd name="connsiteY0" fmla="*/ 0 h 5398286"/>
              <a:gd name="connsiteX1" fmla="*/ 8590353 w 8590353"/>
              <a:gd name="connsiteY1" fmla="*/ 0 h 5398286"/>
              <a:gd name="connsiteX2" fmla="*/ 8590353 w 8590353"/>
              <a:gd name="connsiteY2" fmla="*/ 5398286 h 5398286"/>
              <a:gd name="connsiteX3" fmla="*/ 0 w 8590353"/>
              <a:gd name="connsiteY3" fmla="*/ 5398286 h 5398286"/>
            </a:gdLst>
            <a:ahLst/>
            <a:cxnLst>
              <a:cxn ang="0">
                <a:pos x="connsiteX0" y="connsiteY0"/>
              </a:cxn>
              <a:cxn ang="0">
                <a:pos x="connsiteX1" y="connsiteY1"/>
              </a:cxn>
              <a:cxn ang="0">
                <a:pos x="connsiteX2" y="connsiteY2"/>
              </a:cxn>
              <a:cxn ang="0">
                <a:pos x="connsiteX3" y="connsiteY3"/>
              </a:cxn>
            </a:cxnLst>
            <a:rect l="l" t="t" r="r" b="b"/>
            <a:pathLst>
              <a:path w="8590353" h="5398286">
                <a:moveTo>
                  <a:pt x="0" y="0"/>
                </a:moveTo>
                <a:lnTo>
                  <a:pt x="8590353" y="0"/>
                </a:lnTo>
                <a:lnTo>
                  <a:pt x="8590353" y="5398286"/>
                </a:lnTo>
                <a:lnTo>
                  <a:pt x="0" y="5398286"/>
                </a:lnTo>
                <a:close/>
              </a:path>
            </a:pathLst>
          </a:custGeom>
          <a:solidFill>
            <a:schemeClr val="bg1">
              <a:lumMod val="85000"/>
              <a:alpha val="50000"/>
            </a:schemeClr>
          </a:solidFill>
          <a:ln w="152400">
            <a:noFill/>
          </a:ln>
        </p:spPr>
        <p:txBody>
          <a:bodyPr wrap="square" lIns="91383" tIns="45688" rIns="91383" bIns="45688">
            <a:noAutofit/>
          </a:bodyPr>
          <a:lstStyle>
            <a:lvl1pPr marL="0" indent="0">
              <a:buNone/>
              <a:defRPr/>
            </a:lvl1pPr>
          </a:lstStyle>
          <a:p>
            <a:endParaRPr lang="es-SV" dirty="0"/>
          </a:p>
        </p:txBody>
      </p:sp>
      <p:sp>
        <p:nvSpPr>
          <p:cNvPr id="13" name="Rectángulo 5">
            <a:extLst>
              <a:ext uri="{FF2B5EF4-FFF2-40B4-BE49-F238E27FC236}">
                <a16:creationId xmlns:a16="http://schemas.microsoft.com/office/drawing/2014/main" id="{736120CF-7DA9-42ED-9C87-EE45118BB03B}"/>
              </a:ext>
            </a:extLst>
          </p:cNvPr>
          <p:cNvSpPr/>
          <p:nvPr userDrawn="1"/>
        </p:nvSpPr>
        <p:spPr>
          <a:xfrm>
            <a:off x="1" y="6613156"/>
            <a:ext cx="1137138" cy="261610"/>
          </a:xfrm>
          <a:prstGeom prst="rect">
            <a:avLst/>
          </a:prstGeom>
        </p:spPr>
        <p:txBody>
          <a:bodyPr wrap="square">
            <a:spAutoFit/>
          </a:bodyPr>
          <a:lstStyle/>
          <a:p>
            <a:pPr algn="ctr"/>
            <a:r>
              <a:rPr lang="en-US" sz="1100" b="0" i="0" kern="1200" dirty="0">
                <a:solidFill>
                  <a:schemeClr val="tx1"/>
                </a:solidFill>
                <a:effectLst/>
                <a:latin typeface="+mn-lt"/>
                <a:ea typeface="+mn-ea"/>
                <a:cs typeface="+mn-cs"/>
              </a:rPr>
              <a:t>© </a:t>
            </a:r>
            <a:r>
              <a:rPr lang="en-US" sz="1100" kern="1200" dirty="0">
                <a:solidFill>
                  <a:schemeClr val="tx1"/>
                </a:solidFill>
                <a:latin typeface="+mn-lt"/>
                <a:ea typeface="Roboto Light" panose="02000000000000000000" pitchFamily="2" charset="0"/>
                <a:cs typeface="Roboto Light" panose="02000000000000000000" pitchFamily="2" charset="0"/>
              </a:rPr>
              <a:t>MCCi 2019</a:t>
            </a:r>
            <a:endParaRPr lang="es-ES" sz="1100" kern="1200" dirty="0">
              <a:solidFill>
                <a:schemeClr val="tx1"/>
              </a:solidFill>
              <a:latin typeface="+mn-lt"/>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34872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0-#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250" fill="hold"/>
                                        <p:tgtEl>
                                          <p:spTgt spid="25"/>
                                        </p:tgtEl>
                                        <p:attrNameLst>
                                          <p:attrName>ppt_x</p:attrName>
                                        </p:attrNameLst>
                                      </p:cBhvr>
                                      <p:tavLst>
                                        <p:tav tm="0">
                                          <p:val>
                                            <p:strVal val="0-#ppt_w/2"/>
                                          </p:val>
                                        </p:tav>
                                        <p:tav tm="100000">
                                          <p:val>
                                            <p:strVal val="#ppt_x"/>
                                          </p:val>
                                        </p:tav>
                                      </p:tavLst>
                                    </p:anim>
                                    <p:anim calcmode="lin" valueType="num">
                                      <p:cBhvr additive="base">
                                        <p:cTn id="12" dur="1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Layout 13">
    <p:spTree>
      <p:nvGrpSpPr>
        <p:cNvPr id="1" name=""/>
        <p:cNvGrpSpPr/>
        <p:nvPr/>
      </p:nvGrpSpPr>
      <p:grpSpPr>
        <a:xfrm>
          <a:off x="0" y="0"/>
          <a:ext cx="0" cy="0"/>
          <a:chOff x="0" y="0"/>
          <a:chExt cx="0" cy="0"/>
        </a:xfrm>
      </p:grpSpPr>
      <p:sp>
        <p:nvSpPr>
          <p:cNvPr id="5" name="25 Rectángulo">
            <a:extLst>
              <a:ext uri="{FF2B5EF4-FFF2-40B4-BE49-F238E27FC236}">
                <a16:creationId xmlns:a16="http://schemas.microsoft.com/office/drawing/2014/main" id="{0F58D8D8-9BF5-4E48-B0C2-DC5A89F826BB}"/>
              </a:ext>
            </a:extLst>
          </p:cNvPr>
          <p:cNvSpPr/>
          <p:nvPr userDrawn="1"/>
        </p:nvSpPr>
        <p:spPr bwMode="auto">
          <a:xfrm flipH="1">
            <a:off x="0" y="1813842"/>
            <a:ext cx="6816033" cy="2875603"/>
          </a:xfrm>
          <a:prstGeom prst="rect">
            <a:avLst/>
          </a:prstGeom>
          <a:solidFill>
            <a:schemeClr val="accent1"/>
          </a:solidFill>
          <a:ln>
            <a:noFill/>
          </a:ln>
        </p:spPr>
        <p:txBody>
          <a:bodyPr lIns="0" tIns="0" rIns="0" bIns="0" rtlCol="0" anchor="ctr"/>
          <a:lstStyle/>
          <a:p>
            <a:pPr marL="0" marR="0" lvl="0" indent="0" algn="ctr" defTabSz="1207709" rtl="0" eaLnBrk="1" fontAlgn="auto" latinLnBrk="0" hangingPunct="1">
              <a:lnSpc>
                <a:spcPct val="100000"/>
              </a:lnSpc>
              <a:spcBef>
                <a:spcPts val="0"/>
              </a:spcBef>
              <a:spcAft>
                <a:spcPts val="0"/>
              </a:spcAft>
              <a:buClrTx/>
              <a:buSzTx/>
              <a:buFontTx/>
              <a:buNone/>
              <a:tabLst/>
              <a:defRPr/>
            </a:pPr>
            <a:endParaRPr kumimoji="0" lang="es-SV"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14">
            <a:extLst>
              <a:ext uri="{FF2B5EF4-FFF2-40B4-BE49-F238E27FC236}">
                <a16:creationId xmlns:a16="http://schemas.microsoft.com/office/drawing/2014/main" id="{7FF70F53-5C88-43A0-B79C-675A16D8E22E}"/>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harpenSoften amount="25000"/>
                    </a14:imgEffect>
                    <a14:imgEffect>
                      <a14:colorTemperature colorTemp="5900"/>
                    </a14:imgEffect>
                    <a14:imgEffect>
                      <a14:saturation sat="66000"/>
                    </a14:imgEffect>
                  </a14:imgLayer>
                </a14:imgProps>
              </a:ext>
              <a:ext uri="{28A0092B-C50C-407E-A947-70E740481C1C}">
                <a14:useLocalDpi xmlns:a14="http://schemas.microsoft.com/office/drawing/2010/main"/>
              </a:ext>
            </a:extLst>
          </a:blip>
          <a:stretch>
            <a:fillRect/>
          </a:stretch>
        </p:blipFill>
        <p:spPr>
          <a:xfrm>
            <a:off x="5439038" y="1118433"/>
            <a:ext cx="7596492" cy="4280711"/>
          </a:xfrm>
          <a:prstGeom prst="rect">
            <a:avLst/>
          </a:prstGeom>
        </p:spPr>
      </p:pic>
      <p:sp>
        <p:nvSpPr>
          <p:cNvPr id="8" name="2 Marcador de posición de imagen">
            <a:extLst>
              <a:ext uri="{FF2B5EF4-FFF2-40B4-BE49-F238E27FC236}">
                <a16:creationId xmlns:a16="http://schemas.microsoft.com/office/drawing/2014/main" id="{AF8254BF-BD69-47CD-AF57-786A2FEE6F95}"/>
              </a:ext>
            </a:extLst>
          </p:cNvPr>
          <p:cNvSpPr>
            <a:spLocks noGrp="1"/>
          </p:cNvSpPr>
          <p:nvPr>
            <p:ph type="pic" sz="quarter" idx="10"/>
          </p:nvPr>
        </p:nvSpPr>
        <p:spPr>
          <a:xfrm>
            <a:off x="6816033" y="1635930"/>
            <a:ext cx="4748091" cy="2964257"/>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7" name="6 Rectángulo">
            <a:extLst>
              <a:ext uri="{FF2B5EF4-FFF2-40B4-BE49-F238E27FC236}">
                <a16:creationId xmlns:a16="http://schemas.microsoft.com/office/drawing/2014/main" id="{D4E3E9DD-B030-4433-A10F-69CEC4611B03}"/>
              </a:ext>
            </a:extLst>
          </p:cNvPr>
          <p:cNvSpPr/>
          <p:nvPr userDrawn="1"/>
        </p:nvSpPr>
        <p:spPr bwMode="auto">
          <a:xfrm>
            <a:off x="0" y="6628633"/>
            <a:ext cx="12192000" cy="229367"/>
          </a:xfrm>
          <a:prstGeom prst="rect">
            <a:avLst/>
          </a:prstGeom>
          <a:solidFill>
            <a:schemeClr val="accent1"/>
          </a:solidFill>
          <a:ln>
            <a:noFill/>
          </a:ln>
        </p:spPr>
        <p:txBody>
          <a:bodyPr lIns="0" tIns="0" rIns="0" bIns="0" rtlCol="0" anchor="ctr"/>
          <a:lstStyle/>
          <a:p>
            <a:pPr algn="ctr"/>
            <a:endParaRPr lang="es-SV" sz="900" dirty="0"/>
          </a:p>
        </p:txBody>
      </p:sp>
      <p:sp>
        <p:nvSpPr>
          <p:cNvPr id="9" name="12 Marcador de texto">
            <a:extLst>
              <a:ext uri="{FF2B5EF4-FFF2-40B4-BE49-F238E27FC236}">
                <a16:creationId xmlns:a16="http://schemas.microsoft.com/office/drawing/2014/main" id="{DAB62C9A-657D-4169-8904-367B2582AE91}"/>
              </a:ext>
            </a:extLst>
          </p:cNvPr>
          <p:cNvSpPr>
            <a:spLocks noGrp="1"/>
          </p:cNvSpPr>
          <p:nvPr>
            <p:ph type="body" sz="quarter" idx="13" hasCustomPrompt="1"/>
          </p:nvPr>
        </p:nvSpPr>
        <p:spPr>
          <a:xfrm>
            <a:off x="357268" y="320597"/>
            <a:ext cx="11318989" cy="473313"/>
          </a:xfrm>
          <a:prstGeom prst="rect">
            <a:avLst/>
          </a:prstGeom>
        </p:spPr>
        <p:txBody>
          <a:bodyPr lIns="90757" tIns="45336" rIns="90757" bIns="45336" anchor="ctr"/>
          <a:lstStyle>
            <a:lvl1pPr marL="0" algn="l" defTabSz="1208493" rtl="0" eaLnBrk="1" latinLnBrk="0" hangingPunct="1">
              <a:defRPr lang="en-US" sz="3199" b="1" kern="1200" noProof="0" dirty="0" smtClean="0">
                <a:solidFill>
                  <a:schemeClr val="tx2"/>
                </a:solidFill>
                <a:latin typeface="+mj-lt"/>
                <a:ea typeface="Roboto Light" panose="02000000000000000000" pitchFamily="2" charset="0"/>
                <a:cs typeface="Oswald" panose="02000503000000000000" pitchFamily="2" charset="0"/>
              </a:defRPr>
            </a:lvl1pPr>
          </a:lstStyle>
          <a:p>
            <a:pPr lvl="0"/>
            <a:r>
              <a:rPr lang="en-US" noProof="0" dirty="0"/>
              <a:t>Your Title Goes Here</a:t>
            </a:r>
          </a:p>
        </p:txBody>
      </p:sp>
      <p:cxnSp>
        <p:nvCxnSpPr>
          <p:cNvPr id="10" name="18 Conector recto">
            <a:extLst>
              <a:ext uri="{FF2B5EF4-FFF2-40B4-BE49-F238E27FC236}">
                <a16:creationId xmlns:a16="http://schemas.microsoft.com/office/drawing/2014/main" id="{D5396A1C-3F79-41B5-8440-2ABB5C9C71B0}"/>
              </a:ext>
            </a:extLst>
          </p:cNvPr>
          <p:cNvCxnSpPr>
            <a:cxnSpLocks/>
          </p:cNvCxnSpPr>
          <p:nvPr userDrawn="1"/>
        </p:nvCxnSpPr>
        <p:spPr>
          <a:xfrm>
            <a:off x="357268" y="877167"/>
            <a:ext cx="11318989" cy="0"/>
          </a:xfrm>
          <a:prstGeom prst="line">
            <a:avLst/>
          </a:prstGeom>
          <a:ln w="19050">
            <a:solidFill>
              <a:srgbClr val="CBD0D7"/>
            </a:solidFill>
          </a:ln>
        </p:spPr>
        <p:style>
          <a:lnRef idx="1">
            <a:schemeClr val="accent1"/>
          </a:lnRef>
          <a:fillRef idx="0">
            <a:schemeClr val="accent1"/>
          </a:fillRef>
          <a:effectRef idx="0">
            <a:schemeClr val="accent1"/>
          </a:effectRef>
          <a:fontRef idx="minor">
            <a:schemeClr val="tx1"/>
          </a:fontRef>
        </p:style>
      </p:cxnSp>
      <p:sp>
        <p:nvSpPr>
          <p:cNvPr id="11" name="20 Rectángulo">
            <a:extLst>
              <a:ext uri="{FF2B5EF4-FFF2-40B4-BE49-F238E27FC236}">
                <a16:creationId xmlns:a16="http://schemas.microsoft.com/office/drawing/2014/main" id="{1E020ADF-DF99-41FE-8F35-8B492E47ED90}"/>
              </a:ext>
            </a:extLst>
          </p:cNvPr>
          <p:cNvSpPr/>
          <p:nvPr userDrawn="1"/>
        </p:nvSpPr>
        <p:spPr bwMode="auto">
          <a:xfrm>
            <a:off x="357268" y="860969"/>
            <a:ext cx="1030285" cy="32396"/>
          </a:xfrm>
          <a:prstGeom prst="rect">
            <a:avLst/>
          </a:prstGeom>
          <a:solidFill>
            <a:schemeClr val="accent1"/>
          </a:solidFill>
          <a:ln>
            <a:noFill/>
          </a:ln>
        </p:spPr>
        <p:txBody>
          <a:bodyPr lIns="0" tIns="0" rIns="0" bIns="0" rtlCol="0" anchor="ctr"/>
          <a:lstStyle/>
          <a:p>
            <a:pPr algn="ctr"/>
            <a:endParaRPr lang="es-SV" sz="900" dirty="0"/>
          </a:p>
        </p:txBody>
      </p:sp>
      <p:sp>
        <p:nvSpPr>
          <p:cNvPr id="14" name="7 Rectángulo">
            <a:extLst>
              <a:ext uri="{FF2B5EF4-FFF2-40B4-BE49-F238E27FC236}">
                <a16:creationId xmlns:a16="http://schemas.microsoft.com/office/drawing/2014/main" id="{6973F001-42B9-46AB-B06B-9FB119EF3119}"/>
              </a:ext>
            </a:extLst>
          </p:cNvPr>
          <p:cNvSpPr/>
          <p:nvPr userDrawn="1"/>
        </p:nvSpPr>
        <p:spPr bwMode="auto">
          <a:xfrm>
            <a:off x="357268" y="1"/>
            <a:ext cx="248480" cy="56249"/>
          </a:xfrm>
          <a:prstGeom prst="rect">
            <a:avLst/>
          </a:prstGeom>
          <a:solidFill>
            <a:schemeClr val="accent1"/>
          </a:solidFill>
          <a:ln>
            <a:noFill/>
          </a:ln>
        </p:spPr>
        <p:txBody>
          <a:bodyPr lIns="0" tIns="0" rIns="0" bIns="0" rtlCol="0" anchor="ctr"/>
          <a:lstStyle/>
          <a:p>
            <a:pPr algn="ctr"/>
            <a:endParaRPr lang="es-SV" sz="900" dirty="0"/>
          </a:p>
        </p:txBody>
      </p:sp>
      <p:sp>
        <p:nvSpPr>
          <p:cNvPr id="15" name="Rectángulo 5">
            <a:extLst>
              <a:ext uri="{FF2B5EF4-FFF2-40B4-BE49-F238E27FC236}">
                <a16:creationId xmlns:a16="http://schemas.microsoft.com/office/drawing/2014/main" id="{9AADDBC2-9AD2-42E2-8892-8CF2345F64A6}"/>
              </a:ext>
            </a:extLst>
          </p:cNvPr>
          <p:cNvSpPr/>
          <p:nvPr userDrawn="1"/>
        </p:nvSpPr>
        <p:spPr>
          <a:xfrm>
            <a:off x="0" y="6613154"/>
            <a:ext cx="12191999" cy="261610"/>
          </a:xfrm>
          <a:prstGeom prst="rect">
            <a:avLst/>
          </a:prstGeom>
        </p:spPr>
        <p:txBody>
          <a:bodyPr wrap="square">
            <a:spAutoFit/>
          </a:bodyPr>
          <a:lstStyle/>
          <a:p>
            <a:pPr algn="ctr"/>
            <a:r>
              <a:rPr lang="en-US" sz="1100" b="0" i="0" kern="1200" dirty="0">
                <a:solidFill>
                  <a:schemeClr val="bg1"/>
                </a:solidFill>
                <a:effectLst/>
                <a:latin typeface="+mn-lt"/>
                <a:ea typeface="+mn-ea"/>
                <a:cs typeface="+mn-cs"/>
              </a:rPr>
              <a:t>© </a:t>
            </a:r>
            <a:r>
              <a:rPr lang="en-US" sz="1100" kern="1200" dirty="0">
                <a:solidFill>
                  <a:schemeClr val="bg1"/>
                </a:solidFill>
                <a:latin typeface="+mn-lt"/>
                <a:ea typeface="Roboto Light" panose="02000000000000000000" pitchFamily="2" charset="0"/>
                <a:cs typeface="Roboto Light" panose="02000000000000000000" pitchFamily="2" charset="0"/>
              </a:rPr>
              <a:t>MCCi 2019											www.mccinnovations.com</a:t>
            </a:r>
            <a:endParaRPr lang="es-ES" sz="1100" kern="1200" dirty="0">
              <a:solidFill>
                <a:schemeClr val="bg1"/>
              </a:solidFill>
              <a:latin typeface="+mn-lt"/>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65582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Layout 34">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0" y="0"/>
            <a:ext cx="4745938" cy="6858000"/>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4" name="Rectángulo 5">
            <a:extLst>
              <a:ext uri="{FF2B5EF4-FFF2-40B4-BE49-F238E27FC236}">
                <a16:creationId xmlns:a16="http://schemas.microsoft.com/office/drawing/2014/main" id="{076D1161-DDE8-41BA-8EB0-61815E2C5AE2}"/>
              </a:ext>
            </a:extLst>
          </p:cNvPr>
          <p:cNvSpPr/>
          <p:nvPr userDrawn="1"/>
        </p:nvSpPr>
        <p:spPr>
          <a:xfrm>
            <a:off x="1" y="6613156"/>
            <a:ext cx="1137138" cy="261610"/>
          </a:xfrm>
          <a:prstGeom prst="rect">
            <a:avLst/>
          </a:prstGeom>
        </p:spPr>
        <p:txBody>
          <a:bodyPr wrap="square">
            <a:spAutoFit/>
          </a:bodyPr>
          <a:lstStyle/>
          <a:p>
            <a:pPr algn="ctr"/>
            <a:r>
              <a:rPr lang="en-US" sz="1100" b="0" i="0" kern="1200" dirty="0">
                <a:solidFill>
                  <a:schemeClr val="tx1"/>
                </a:solidFill>
                <a:effectLst/>
                <a:latin typeface="+mn-lt"/>
                <a:ea typeface="+mn-ea"/>
                <a:cs typeface="+mn-cs"/>
              </a:rPr>
              <a:t>© </a:t>
            </a:r>
            <a:r>
              <a:rPr lang="en-US" sz="1100" kern="1200" dirty="0">
                <a:solidFill>
                  <a:schemeClr val="tx1"/>
                </a:solidFill>
                <a:latin typeface="+mn-lt"/>
                <a:ea typeface="Roboto Light" panose="02000000000000000000" pitchFamily="2" charset="0"/>
                <a:cs typeface="Roboto Light" panose="02000000000000000000" pitchFamily="2" charset="0"/>
              </a:rPr>
              <a:t>MCCi 2019</a:t>
            </a:r>
            <a:endParaRPr lang="es-ES" sz="1100" kern="1200" dirty="0">
              <a:solidFill>
                <a:schemeClr val="tx1"/>
              </a:solidFill>
              <a:latin typeface="+mn-lt"/>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172755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ayout 5">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6214129" y="0"/>
            <a:ext cx="5977871" cy="6858000"/>
          </a:xfrm>
          <a:prstGeom prst="rect">
            <a:avLst/>
          </a:prstGeom>
          <a:solidFill>
            <a:schemeClr val="bg1">
              <a:lumMod val="85000"/>
              <a:alpha val="50000"/>
            </a:schemeClr>
          </a:solidFill>
        </p:spPr>
        <p:txBody>
          <a:bodyPr/>
          <a:lstStyle>
            <a:lvl1pPr marL="0" indent="0">
              <a:buNone/>
              <a:defRPr/>
            </a:lvl1pPr>
          </a:lstStyle>
          <a:p>
            <a:endParaRPr lang="es-SV" dirty="0"/>
          </a:p>
        </p:txBody>
      </p:sp>
    </p:spTree>
    <p:extLst>
      <p:ext uri="{BB962C8B-B14F-4D97-AF65-F5344CB8AC3E}">
        <p14:creationId xmlns:p14="http://schemas.microsoft.com/office/powerpoint/2010/main" val="393018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Layout 28">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D0D15DC7-5267-4290-AD19-AFB181BF36FE}"/>
              </a:ext>
            </a:extLst>
          </p:cNvPr>
          <p:cNvSpPr>
            <a:spLocks noGrp="1" noChangeAspect="1"/>
          </p:cNvSpPr>
          <p:nvPr>
            <p:ph type="pic" sz="quarter" idx="10"/>
          </p:nvPr>
        </p:nvSpPr>
        <p:spPr>
          <a:xfrm>
            <a:off x="6996043" y="1"/>
            <a:ext cx="5195958" cy="6858000"/>
          </a:xfrm>
          <a:custGeom>
            <a:avLst/>
            <a:gdLst>
              <a:gd name="connsiteX0" fmla="*/ 3506431 w 10392593"/>
              <a:gd name="connsiteY0" fmla="*/ 0 h 13717587"/>
              <a:gd name="connsiteX1" fmla="*/ 10392593 w 10392593"/>
              <a:gd name="connsiteY1" fmla="*/ 0 h 13717587"/>
              <a:gd name="connsiteX2" fmla="*/ 10392593 w 10392593"/>
              <a:gd name="connsiteY2" fmla="*/ 13717587 h 13717587"/>
              <a:gd name="connsiteX3" fmla="*/ 3506433 w 10392593"/>
              <a:gd name="connsiteY3" fmla="*/ 13717587 h 13717587"/>
              <a:gd name="connsiteX4" fmla="*/ 3400245 w 10392593"/>
              <a:gd name="connsiteY4" fmla="*/ 13642076 h 13717587"/>
              <a:gd name="connsiteX5" fmla="*/ 0 w 10392593"/>
              <a:gd name="connsiteY5" fmla="*/ 6858794 h 13717587"/>
              <a:gd name="connsiteX6" fmla="*/ 3400245 w 10392593"/>
              <a:gd name="connsiteY6" fmla="*/ 75511 h 1371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2593" h="13717587">
                <a:moveTo>
                  <a:pt x="3506431" y="0"/>
                </a:moveTo>
                <a:lnTo>
                  <a:pt x="10392593" y="0"/>
                </a:lnTo>
                <a:lnTo>
                  <a:pt x="10392593" y="13717587"/>
                </a:lnTo>
                <a:lnTo>
                  <a:pt x="3506433" y="13717587"/>
                </a:lnTo>
                <a:lnTo>
                  <a:pt x="3400245" y="13642076"/>
                </a:lnTo>
                <a:cubicBezTo>
                  <a:pt x="1336087" y="12098385"/>
                  <a:pt x="0" y="9634619"/>
                  <a:pt x="0" y="6858794"/>
                </a:cubicBezTo>
                <a:cubicBezTo>
                  <a:pt x="0" y="4082968"/>
                  <a:pt x="1336089" y="1619202"/>
                  <a:pt x="3400245" y="75511"/>
                </a:cubicBezTo>
                <a:close/>
              </a:path>
            </a:pathLst>
          </a:custGeom>
          <a:solidFill>
            <a:schemeClr val="bg1">
              <a:lumMod val="85000"/>
              <a:alpha val="50000"/>
            </a:schemeClr>
          </a:solidFill>
        </p:spPr>
        <p:txBody>
          <a:bodyPr wrap="square">
            <a:noAutofit/>
          </a:bodyPr>
          <a:lstStyle>
            <a:lvl1pPr marL="0" indent="0">
              <a:buNone/>
              <a:defRPr/>
            </a:lvl1pPr>
          </a:lstStyle>
          <a:p>
            <a:endParaRPr lang="es-SV" dirty="0"/>
          </a:p>
        </p:txBody>
      </p:sp>
      <p:sp>
        <p:nvSpPr>
          <p:cNvPr id="3" name="Rectángulo 5">
            <a:extLst>
              <a:ext uri="{FF2B5EF4-FFF2-40B4-BE49-F238E27FC236}">
                <a16:creationId xmlns:a16="http://schemas.microsoft.com/office/drawing/2014/main" id="{4D352F33-BC6C-47E3-83E2-D610FBAECA57}"/>
              </a:ext>
            </a:extLst>
          </p:cNvPr>
          <p:cNvSpPr/>
          <p:nvPr userDrawn="1"/>
        </p:nvSpPr>
        <p:spPr>
          <a:xfrm>
            <a:off x="1" y="6613156"/>
            <a:ext cx="1137138" cy="261610"/>
          </a:xfrm>
          <a:prstGeom prst="rect">
            <a:avLst/>
          </a:prstGeom>
        </p:spPr>
        <p:txBody>
          <a:bodyPr wrap="square">
            <a:spAutoFit/>
          </a:bodyPr>
          <a:lstStyle/>
          <a:p>
            <a:pPr algn="ctr"/>
            <a:r>
              <a:rPr lang="en-US" sz="1100" b="0" i="0" kern="1200" dirty="0">
                <a:solidFill>
                  <a:schemeClr val="tx1"/>
                </a:solidFill>
                <a:effectLst/>
                <a:latin typeface="+mn-lt"/>
                <a:ea typeface="+mn-ea"/>
                <a:cs typeface="+mn-cs"/>
              </a:rPr>
              <a:t>© </a:t>
            </a:r>
            <a:r>
              <a:rPr lang="en-US" sz="1100" kern="1200" dirty="0">
                <a:solidFill>
                  <a:schemeClr val="tx1"/>
                </a:solidFill>
                <a:latin typeface="+mn-lt"/>
                <a:ea typeface="Roboto Light" panose="02000000000000000000" pitchFamily="2" charset="0"/>
                <a:cs typeface="Roboto Light" panose="02000000000000000000" pitchFamily="2" charset="0"/>
              </a:rPr>
              <a:t>MCCi 2019</a:t>
            </a:r>
            <a:endParaRPr lang="es-ES" sz="1100" kern="1200" dirty="0">
              <a:solidFill>
                <a:schemeClr val="tx1"/>
              </a:solidFill>
              <a:latin typeface="+mn-lt"/>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88269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Layout 28">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D0D15DC7-5267-4290-AD19-AFB181BF36FE}"/>
              </a:ext>
            </a:extLst>
          </p:cNvPr>
          <p:cNvSpPr>
            <a:spLocks noGrp="1" noChangeAspect="1"/>
          </p:cNvSpPr>
          <p:nvPr>
            <p:ph type="pic" sz="quarter" idx="10"/>
          </p:nvPr>
        </p:nvSpPr>
        <p:spPr>
          <a:xfrm>
            <a:off x="6996043" y="1"/>
            <a:ext cx="5195958" cy="6858000"/>
          </a:xfrm>
          <a:custGeom>
            <a:avLst/>
            <a:gdLst>
              <a:gd name="connsiteX0" fmla="*/ 3506431 w 10392593"/>
              <a:gd name="connsiteY0" fmla="*/ 0 h 13717587"/>
              <a:gd name="connsiteX1" fmla="*/ 10392593 w 10392593"/>
              <a:gd name="connsiteY1" fmla="*/ 0 h 13717587"/>
              <a:gd name="connsiteX2" fmla="*/ 10392593 w 10392593"/>
              <a:gd name="connsiteY2" fmla="*/ 13717587 h 13717587"/>
              <a:gd name="connsiteX3" fmla="*/ 3506433 w 10392593"/>
              <a:gd name="connsiteY3" fmla="*/ 13717587 h 13717587"/>
              <a:gd name="connsiteX4" fmla="*/ 3400245 w 10392593"/>
              <a:gd name="connsiteY4" fmla="*/ 13642076 h 13717587"/>
              <a:gd name="connsiteX5" fmla="*/ 0 w 10392593"/>
              <a:gd name="connsiteY5" fmla="*/ 6858794 h 13717587"/>
              <a:gd name="connsiteX6" fmla="*/ 3400245 w 10392593"/>
              <a:gd name="connsiteY6" fmla="*/ 75511 h 1371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2593" h="13717587">
                <a:moveTo>
                  <a:pt x="3506431" y="0"/>
                </a:moveTo>
                <a:lnTo>
                  <a:pt x="10392593" y="0"/>
                </a:lnTo>
                <a:lnTo>
                  <a:pt x="10392593" y="13717587"/>
                </a:lnTo>
                <a:lnTo>
                  <a:pt x="3506433" y="13717587"/>
                </a:lnTo>
                <a:lnTo>
                  <a:pt x="3400245" y="13642076"/>
                </a:lnTo>
                <a:cubicBezTo>
                  <a:pt x="1336087" y="12098385"/>
                  <a:pt x="0" y="9634619"/>
                  <a:pt x="0" y="6858794"/>
                </a:cubicBezTo>
                <a:cubicBezTo>
                  <a:pt x="0" y="4082968"/>
                  <a:pt x="1336089" y="1619202"/>
                  <a:pt x="3400245" y="75511"/>
                </a:cubicBezTo>
                <a:close/>
              </a:path>
            </a:pathLst>
          </a:custGeom>
          <a:solidFill>
            <a:schemeClr val="bg1">
              <a:lumMod val="85000"/>
              <a:alpha val="50000"/>
            </a:schemeClr>
          </a:solidFill>
        </p:spPr>
        <p:txBody>
          <a:bodyPr wrap="square">
            <a:noAutofit/>
          </a:bodyPr>
          <a:lstStyle>
            <a:lvl1pPr marL="0" indent="0">
              <a:buNone/>
              <a:defRPr/>
            </a:lvl1pPr>
          </a:lstStyle>
          <a:p>
            <a:endParaRPr lang="es-SV" dirty="0"/>
          </a:p>
        </p:txBody>
      </p:sp>
      <p:sp>
        <p:nvSpPr>
          <p:cNvPr id="5" name="12 Marcador de texto">
            <a:extLst>
              <a:ext uri="{FF2B5EF4-FFF2-40B4-BE49-F238E27FC236}">
                <a16:creationId xmlns:a16="http://schemas.microsoft.com/office/drawing/2014/main" id="{70B19251-AD4D-4ABB-B755-A876BDCE38BA}"/>
              </a:ext>
            </a:extLst>
          </p:cNvPr>
          <p:cNvSpPr>
            <a:spLocks noGrp="1"/>
          </p:cNvSpPr>
          <p:nvPr>
            <p:ph type="body" sz="quarter" idx="13" hasCustomPrompt="1"/>
          </p:nvPr>
        </p:nvSpPr>
        <p:spPr>
          <a:xfrm>
            <a:off x="357268" y="267845"/>
            <a:ext cx="7179605" cy="473313"/>
          </a:xfrm>
          <a:prstGeom prst="rect">
            <a:avLst/>
          </a:prstGeom>
        </p:spPr>
        <p:txBody>
          <a:bodyPr lIns="90757" tIns="45336" rIns="90757" bIns="45336" anchor="ctr"/>
          <a:lstStyle>
            <a:lvl1pPr marL="0" algn="l" defTabSz="1208493" rtl="0" eaLnBrk="1" latinLnBrk="0" hangingPunct="1">
              <a:defRPr lang="en-US" sz="3199" b="1" kern="1200" noProof="0" dirty="0" smtClean="0">
                <a:solidFill>
                  <a:schemeClr val="tx2"/>
                </a:solidFill>
                <a:latin typeface="+mj-lt"/>
                <a:ea typeface="Roboto Light" panose="02000000000000000000" pitchFamily="2" charset="0"/>
                <a:cs typeface="Oswald" panose="02000503000000000000" pitchFamily="2" charset="0"/>
              </a:defRPr>
            </a:lvl1pPr>
          </a:lstStyle>
          <a:p>
            <a:pPr lvl="0"/>
            <a:r>
              <a:rPr lang="en-US" noProof="0" dirty="0"/>
              <a:t>Your Title Goes Here</a:t>
            </a:r>
          </a:p>
        </p:txBody>
      </p:sp>
      <p:sp>
        <p:nvSpPr>
          <p:cNvPr id="7" name="20 Rectángulo">
            <a:extLst>
              <a:ext uri="{FF2B5EF4-FFF2-40B4-BE49-F238E27FC236}">
                <a16:creationId xmlns:a16="http://schemas.microsoft.com/office/drawing/2014/main" id="{165A9447-2777-4F64-9C16-8E56FBA40E37}"/>
              </a:ext>
            </a:extLst>
          </p:cNvPr>
          <p:cNvSpPr/>
          <p:nvPr userDrawn="1"/>
        </p:nvSpPr>
        <p:spPr bwMode="auto">
          <a:xfrm>
            <a:off x="357268" y="860969"/>
            <a:ext cx="1030285" cy="32396"/>
          </a:xfrm>
          <a:prstGeom prst="rect">
            <a:avLst/>
          </a:prstGeom>
          <a:solidFill>
            <a:schemeClr val="accent1"/>
          </a:solidFill>
          <a:ln>
            <a:noFill/>
          </a:ln>
        </p:spPr>
        <p:txBody>
          <a:bodyPr lIns="0" tIns="0" rIns="0" bIns="0" rtlCol="0" anchor="ctr"/>
          <a:lstStyle/>
          <a:p>
            <a:pPr algn="ctr"/>
            <a:endParaRPr lang="es-SV" sz="900" dirty="0"/>
          </a:p>
        </p:txBody>
      </p:sp>
      <p:sp>
        <p:nvSpPr>
          <p:cNvPr id="8" name="7 Rectángulo">
            <a:extLst>
              <a:ext uri="{FF2B5EF4-FFF2-40B4-BE49-F238E27FC236}">
                <a16:creationId xmlns:a16="http://schemas.microsoft.com/office/drawing/2014/main" id="{003C85A1-0214-417B-A46F-349DA27E0573}"/>
              </a:ext>
            </a:extLst>
          </p:cNvPr>
          <p:cNvSpPr/>
          <p:nvPr userDrawn="1"/>
        </p:nvSpPr>
        <p:spPr bwMode="auto">
          <a:xfrm>
            <a:off x="357268" y="1"/>
            <a:ext cx="248480" cy="56249"/>
          </a:xfrm>
          <a:prstGeom prst="rect">
            <a:avLst/>
          </a:prstGeom>
          <a:solidFill>
            <a:schemeClr val="accent1"/>
          </a:solidFill>
          <a:ln>
            <a:noFill/>
          </a:ln>
        </p:spPr>
        <p:txBody>
          <a:bodyPr lIns="0" tIns="0" rIns="0" bIns="0" rtlCol="0" anchor="ctr"/>
          <a:lstStyle/>
          <a:p>
            <a:pPr algn="ctr"/>
            <a:endParaRPr lang="es-SV" sz="900" dirty="0"/>
          </a:p>
        </p:txBody>
      </p:sp>
      <p:sp>
        <p:nvSpPr>
          <p:cNvPr id="9" name="Rectángulo 5">
            <a:extLst>
              <a:ext uri="{FF2B5EF4-FFF2-40B4-BE49-F238E27FC236}">
                <a16:creationId xmlns:a16="http://schemas.microsoft.com/office/drawing/2014/main" id="{7FCB9667-9E71-44EB-9CCE-699EB10AF1C1}"/>
              </a:ext>
            </a:extLst>
          </p:cNvPr>
          <p:cNvSpPr/>
          <p:nvPr userDrawn="1"/>
        </p:nvSpPr>
        <p:spPr>
          <a:xfrm>
            <a:off x="1" y="6613156"/>
            <a:ext cx="1137138" cy="261610"/>
          </a:xfrm>
          <a:prstGeom prst="rect">
            <a:avLst/>
          </a:prstGeom>
        </p:spPr>
        <p:txBody>
          <a:bodyPr wrap="square">
            <a:spAutoFit/>
          </a:bodyPr>
          <a:lstStyle/>
          <a:p>
            <a:pPr algn="ctr"/>
            <a:r>
              <a:rPr lang="en-US" sz="1100" b="0" i="0" kern="1200" dirty="0">
                <a:solidFill>
                  <a:schemeClr val="tx1"/>
                </a:solidFill>
                <a:effectLst/>
                <a:latin typeface="+mn-lt"/>
                <a:ea typeface="+mn-ea"/>
                <a:cs typeface="+mn-cs"/>
              </a:rPr>
              <a:t>© </a:t>
            </a:r>
            <a:r>
              <a:rPr lang="en-US" sz="1100" kern="1200" dirty="0">
                <a:solidFill>
                  <a:schemeClr val="tx1"/>
                </a:solidFill>
                <a:latin typeface="+mn-lt"/>
                <a:ea typeface="Roboto Light" panose="02000000000000000000" pitchFamily="2" charset="0"/>
                <a:cs typeface="Roboto Light" panose="02000000000000000000" pitchFamily="2" charset="0"/>
              </a:rPr>
              <a:t>MCCi 2019</a:t>
            </a:r>
            <a:endParaRPr lang="es-ES" sz="1100" kern="1200" dirty="0">
              <a:solidFill>
                <a:schemeClr val="tx1"/>
              </a:solidFill>
              <a:latin typeface="+mn-lt"/>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9082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0157"/>
      </p:ext>
    </p:extLst>
  </p:cSld>
  <p:clrMap bg1="lt1" tx1="dk1" bg2="lt2" tx2="dk2" accent1="accent1" accent2="accent2" accent3="accent3" accent4="accent4" accent5="accent5" accent6="accent6" hlink="hlink" folHlink="folHlink"/>
  <p:sldLayoutIdLst>
    <p:sldLayoutId id="2147483761" r:id="rId1"/>
    <p:sldLayoutId id="2147483757" r:id="rId2"/>
    <p:sldLayoutId id="2147483759" r:id="rId3"/>
    <p:sldLayoutId id="2147484181" r:id="rId4"/>
    <p:sldLayoutId id="2147483776" r:id="rId5"/>
    <p:sldLayoutId id="2147483797" r:id="rId6"/>
    <p:sldLayoutId id="2147483768" r:id="rId7"/>
    <p:sldLayoutId id="2147483791" r:id="rId8"/>
    <p:sldLayoutId id="214748418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05800" rtl="0" eaLnBrk="1" latinLnBrk="0" hangingPunct="1">
        <a:spcBef>
          <a:spcPct val="0"/>
        </a:spcBef>
        <a:buNone/>
        <a:defRPr sz="3599" kern="1200" cap="all" spc="-60" baseline="0">
          <a:solidFill>
            <a:schemeClr val="tx2"/>
          </a:solidFill>
          <a:latin typeface="+mj-lt"/>
          <a:ea typeface="+mj-ea"/>
          <a:cs typeface="+mj-cs"/>
        </a:defRPr>
      </a:lvl1pPr>
    </p:titleStyle>
    <p:bodyStyle>
      <a:lvl1pPr marL="0" indent="0" algn="l" defTabSz="9058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2895" indent="-181138" algn="l" defTabSz="9058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32245" indent="-226446" algn="l" defTabSz="905800" rtl="0" eaLnBrk="1" latinLnBrk="0" hangingPunct="1">
        <a:spcBef>
          <a:spcPct val="20000"/>
        </a:spcBef>
        <a:buClr>
          <a:schemeClr val="tx2"/>
        </a:buClr>
        <a:buFont typeface="Arial" pitchFamily="34" charset="0"/>
        <a:buChar char="•"/>
        <a:defRPr sz="1850" kern="1200">
          <a:solidFill>
            <a:schemeClr val="tx1"/>
          </a:solidFill>
          <a:latin typeface="+mn-lt"/>
          <a:ea typeface="+mn-ea"/>
          <a:cs typeface="+mn-cs"/>
        </a:defRPr>
      </a:lvl3pPr>
      <a:lvl4pPr marL="1585139" indent="-226446" algn="l" defTabSz="905800" rtl="0" eaLnBrk="1" latinLnBrk="0" hangingPunct="1">
        <a:spcBef>
          <a:spcPct val="20000"/>
        </a:spcBef>
        <a:buClr>
          <a:schemeClr val="tx2"/>
        </a:buClr>
        <a:buFont typeface="Arial" pitchFamily="34" charset="0"/>
        <a:buChar char="•"/>
        <a:defRPr sz="1850" kern="1200">
          <a:solidFill>
            <a:schemeClr val="tx1"/>
          </a:solidFill>
          <a:latin typeface="+mn-lt"/>
          <a:ea typeface="+mn-ea"/>
          <a:cs typeface="+mn-cs"/>
        </a:defRPr>
      </a:lvl4pPr>
      <a:lvl5pPr marL="2038038" indent="-226446" algn="l" defTabSz="905800" rtl="0" eaLnBrk="1" latinLnBrk="0" hangingPunct="1">
        <a:spcBef>
          <a:spcPct val="20000"/>
        </a:spcBef>
        <a:buClr>
          <a:schemeClr val="tx2"/>
        </a:buClr>
        <a:buFont typeface="Arial" pitchFamily="34" charset="0"/>
        <a:buChar char="•"/>
        <a:defRPr sz="1850" kern="1200" baseline="0">
          <a:solidFill>
            <a:schemeClr val="tx1"/>
          </a:solidFill>
          <a:latin typeface="+mn-lt"/>
          <a:ea typeface="+mn-ea"/>
          <a:cs typeface="+mn-cs"/>
        </a:defRPr>
      </a:lvl5pPr>
      <a:lvl6pPr marL="2490937"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43830"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396732"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49626"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05800" rtl="0" eaLnBrk="1" latinLnBrk="0" hangingPunct="1">
        <a:defRPr sz="1850" kern="1200">
          <a:solidFill>
            <a:schemeClr val="tx1"/>
          </a:solidFill>
          <a:latin typeface="+mn-lt"/>
          <a:ea typeface="+mn-ea"/>
          <a:cs typeface="+mn-cs"/>
        </a:defRPr>
      </a:lvl1pPr>
      <a:lvl2pPr marL="452895" algn="l" defTabSz="905800" rtl="0" eaLnBrk="1" latinLnBrk="0" hangingPunct="1">
        <a:defRPr sz="1850" kern="1200">
          <a:solidFill>
            <a:schemeClr val="tx1"/>
          </a:solidFill>
          <a:latin typeface="+mn-lt"/>
          <a:ea typeface="+mn-ea"/>
          <a:cs typeface="+mn-cs"/>
        </a:defRPr>
      </a:lvl2pPr>
      <a:lvl3pPr marL="905800" algn="l" defTabSz="905800" rtl="0" eaLnBrk="1" latinLnBrk="0" hangingPunct="1">
        <a:defRPr sz="1850" kern="1200">
          <a:solidFill>
            <a:schemeClr val="tx1"/>
          </a:solidFill>
          <a:latin typeface="+mn-lt"/>
          <a:ea typeface="+mn-ea"/>
          <a:cs typeface="+mn-cs"/>
        </a:defRPr>
      </a:lvl3pPr>
      <a:lvl4pPr marL="1358692" algn="l" defTabSz="905800" rtl="0" eaLnBrk="1" latinLnBrk="0" hangingPunct="1">
        <a:defRPr sz="1850" kern="1200">
          <a:solidFill>
            <a:schemeClr val="tx1"/>
          </a:solidFill>
          <a:latin typeface="+mn-lt"/>
          <a:ea typeface="+mn-ea"/>
          <a:cs typeface="+mn-cs"/>
        </a:defRPr>
      </a:lvl4pPr>
      <a:lvl5pPr marL="1811587" algn="l" defTabSz="905800" rtl="0" eaLnBrk="1" latinLnBrk="0" hangingPunct="1">
        <a:defRPr sz="1850" kern="1200">
          <a:solidFill>
            <a:schemeClr val="tx1"/>
          </a:solidFill>
          <a:latin typeface="+mn-lt"/>
          <a:ea typeface="+mn-ea"/>
          <a:cs typeface="+mn-cs"/>
        </a:defRPr>
      </a:lvl5pPr>
      <a:lvl6pPr marL="2264490" algn="l" defTabSz="905800" rtl="0" eaLnBrk="1" latinLnBrk="0" hangingPunct="1">
        <a:defRPr sz="1850" kern="1200">
          <a:solidFill>
            <a:schemeClr val="tx1"/>
          </a:solidFill>
          <a:latin typeface="+mn-lt"/>
          <a:ea typeface="+mn-ea"/>
          <a:cs typeface="+mn-cs"/>
        </a:defRPr>
      </a:lvl6pPr>
      <a:lvl7pPr marL="2717387" algn="l" defTabSz="905800" rtl="0" eaLnBrk="1" latinLnBrk="0" hangingPunct="1">
        <a:defRPr sz="1850" kern="1200">
          <a:solidFill>
            <a:schemeClr val="tx1"/>
          </a:solidFill>
          <a:latin typeface="+mn-lt"/>
          <a:ea typeface="+mn-ea"/>
          <a:cs typeface="+mn-cs"/>
        </a:defRPr>
      </a:lvl7pPr>
      <a:lvl8pPr marL="3170278" algn="l" defTabSz="905800" rtl="0" eaLnBrk="1" latinLnBrk="0" hangingPunct="1">
        <a:defRPr sz="1850" kern="1200">
          <a:solidFill>
            <a:schemeClr val="tx1"/>
          </a:solidFill>
          <a:latin typeface="+mn-lt"/>
          <a:ea typeface="+mn-ea"/>
          <a:cs typeface="+mn-cs"/>
        </a:defRPr>
      </a:lvl8pPr>
      <a:lvl9pPr marL="3623182" algn="l" defTabSz="905800" rtl="0" eaLnBrk="1" latinLnBrk="0" hangingPunct="1">
        <a:defRPr sz="18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thebluediamondgallery.com/handwriting/p/poll.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ablue@mccinnovations.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12192000" cy="6857999"/>
          </a:xfrm>
          <a:prstGeom prst="rect">
            <a:avLst/>
          </a:prstGeom>
          <a:solidFill>
            <a:srgbClr val="3469B5"/>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defTabSz="1219170"/>
            <a:endParaRPr lang="en-US" sz="2400" dirty="0">
              <a:solidFill>
                <a:srgbClr val="000000"/>
              </a:solidFill>
              <a:latin typeface="Open Sans"/>
            </a:endParaRPr>
          </a:p>
        </p:txBody>
      </p:sp>
      <p:sp>
        <p:nvSpPr>
          <p:cNvPr id="25" name="Rectangle 24"/>
          <p:cNvSpPr/>
          <p:nvPr/>
        </p:nvSpPr>
        <p:spPr bwMode="auto">
          <a:xfrm>
            <a:off x="6511199" y="6242302"/>
            <a:ext cx="5569236" cy="438229"/>
          </a:xfrm>
          <a:prstGeom prst="rect">
            <a:avLst/>
          </a:prstGeom>
          <a:solidFill>
            <a:schemeClr val="bg1"/>
          </a:solidFill>
          <a:ln w="9525">
            <a:noFill/>
            <a:round/>
            <a:headEnd/>
            <a:tailEnd/>
          </a:ln>
          <a:effectLst/>
        </p:spPr>
        <p:txBody>
          <a:bodyPr vert="horz" wrap="square" lIns="121920" tIns="60960" rIns="121920" bIns="60960" numCol="1" rtlCol="0" anchor="ctr" anchorCtr="0" compatLnSpc="1">
            <a:prstTxWarp prst="textNoShape">
              <a:avLst/>
            </a:prstTxWarp>
          </a:bodyPr>
          <a:lstStyle/>
          <a:p>
            <a:pPr algn="ctr" defTabSz="1219170"/>
            <a:r>
              <a:rPr lang="en-US" sz="1400" spc="400" dirty="0">
                <a:solidFill>
                  <a:srgbClr val="3469B5"/>
                </a:solidFill>
                <a:effectLst>
                  <a:outerShdw blurRad="50800" dist="38100" dir="2700000" algn="tl" rotWithShape="0">
                    <a:prstClr val="black">
                      <a:alpha val="40000"/>
                    </a:prstClr>
                  </a:outerShdw>
                </a:effectLst>
                <a:latin typeface="Open Sans"/>
              </a:rPr>
              <a:t>DIGITAL TRANSFORMATION, SIMPLIFIED.</a:t>
            </a:r>
            <a:endParaRPr lang="en-US" sz="1400" spc="400" dirty="0">
              <a:ln w="3175">
                <a:noFill/>
                <a:prstDash val="sysDot"/>
              </a:ln>
              <a:solidFill>
                <a:srgbClr val="3469B5"/>
              </a:solidFill>
              <a:effectLst>
                <a:outerShdw blurRad="50800" dist="38100" dir="2700000" algn="tl" rotWithShape="0">
                  <a:prstClr val="black">
                    <a:alpha val="40000"/>
                  </a:prstClr>
                </a:outerShdw>
              </a:effectLst>
              <a:latin typeface="Open Sans"/>
            </a:endParaRPr>
          </a:p>
        </p:txBody>
      </p:sp>
      <p:pic>
        <p:nvPicPr>
          <p:cNvPr id="8" name="Picture 7">
            <a:extLst>
              <a:ext uri="{FF2B5EF4-FFF2-40B4-BE49-F238E27FC236}">
                <a16:creationId xmlns:a16="http://schemas.microsoft.com/office/drawing/2014/main" id="{A021075C-23A3-478F-8F0F-523BAF055A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7202" y="5199604"/>
            <a:ext cx="3009369" cy="788566"/>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1FDF459F-6A0E-4022-8AD9-0EDE059888DB}"/>
              </a:ext>
            </a:extLst>
          </p:cNvPr>
          <p:cNvGrpSpPr/>
          <p:nvPr/>
        </p:nvGrpSpPr>
        <p:grpSpPr>
          <a:xfrm>
            <a:off x="9529396" y="1803798"/>
            <a:ext cx="1744980" cy="2631750"/>
            <a:chOff x="-1931803" y="1566393"/>
            <a:chExt cx="1744980" cy="2631750"/>
          </a:xfrm>
        </p:grpSpPr>
        <p:sp>
          <p:nvSpPr>
            <p:cNvPr id="6" name="Rectangle 5">
              <a:extLst>
                <a:ext uri="{FF2B5EF4-FFF2-40B4-BE49-F238E27FC236}">
                  <a16:creationId xmlns:a16="http://schemas.microsoft.com/office/drawing/2014/main" id="{7B8BB108-B90D-4788-9C07-E2CAD190F26F}"/>
                </a:ext>
              </a:extLst>
            </p:cNvPr>
            <p:cNvSpPr/>
            <p:nvPr/>
          </p:nvSpPr>
          <p:spPr>
            <a:xfrm>
              <a:off x="-1690814" y="1566393"/>
              <a:ext cx="1263002" cy="263175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7" name="Group 6">
              <a:extLst>
                <a:ext uri="{FF2B5EF4-FFF2-40B4-BE49-F238E27FC236}">
                  <a16:creationId xmlns:a16="http://schemas.microsoft.com/office/drawing/2014/main" id="{9852E322-8B6E-45BC-85F3-46C483E28F39}"/>
                </a:ext>
              </a:extLst>
            </p:cNvPr>
            <p:cNvGrpSpPr/>
            <p:nvPr/>
          </p:nvGrpSpPr>
          <p:grpSpPr>
            <a:xfrm>
              <a:off x="-1931803" y="3125413"/>
              <a:ext cx="1744980" cy="972902"/>
              <a:chOff x="10045750" y="4035520"/>
              <a:chExt cx="1744980" cy="972902"/>
            </a:xfrm>
          </p:grpSpPr>
          <p:sp>
            <p:nvSpPr>
              <p:cNvPr id="10" name="Rectangle 9">
                <a:extLst>
                  <a:ext uri="{FF2B5EF4-FFF2-40B4-BE49-F238E27FC236}">
                    <a16:creationId xmlns:a16="http://schemas.microsoft.com/office/drawing/2014/main" id="{5825012C-3617-4D28-B88D-E1B322664AB6}"/>
                  </a:ext>
                </a:extLst>
              </p:cNvPr>
              <p:cNvSpPr/>
              <p:nvPr/>
            </p:nvSpPr>
            <p:spPr>
              <a:xfrm>
                <a:off x="10071132" y="4035520"/>
                <a:ext cx="1694216" cy="492443"/>
              </a:xfrm>
              <a:prstGeom prst="rect">
                <a:avLst/>
              </a:prstGeom>
            </p:spPr>
            <p:txBody>
              <a:bodyPr wrap="square" lIns="0" tIns="0" rIns="0" b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50" normalizeH="0" baseline="0" noProof="0" dirty="0">
                    <a:ln>
                      <a:noFill/>
                    </a:ln>
                    <a:solidFill>
                      <a:srgbClr val="6E9E3A"/>
                    </a:solidFill>
                    <a:effectLst/>
                    <a:uLnTx/>
                    <a:uFillTx/>
                    <a:latin typeface="Open Sans"/>
                    <a:ea typeface="+mn-ea"/>
                    <a:cs typeface="+mn-cs"/>
                  </a:rPr>
                  <a:t>ALEXIS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50" normalizeH="0" baseline="0" noProof="0" dirty="0">
                    <a:ln>
                      <a:noFill/>
                    </a:ln>
                    <a:solidFill>
                      <a:srgbClr val="6E9E3A"/>
                    </a:solidFill>
                    <a:effectLst/>
                    <a:uLnTx/>
                    <a:uFillTx/>
                    <a:latin typeface="Open Sans"/>
                    <a:ea typeface="+mn-ea"/>
                    <a:cs typeface="+mn-cs"/>
                  </a:rPr>
                  <a:t>BLUE</a:t>
                </a:r>
                <a:endParaRPr kumimoji="0" lang="fr-CA" sz="1600" b="1" i="0" u="none" strike="noStrike" kern="1200" cap="none" spc="-150" normalizeH="0" baseline="0" noProof="0" dirty="0">
                  <a:ln>
                    <a:noFill/>
                  </a:ln>
                  <a:solidFill>
                    <a:srgbClr val="6E9E3A"/>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33A9DBAA-C429-4D01-9682-361575335064}"/>
                  </a:ext>
                </a:extLst>
              </p:cNvPr>
              <p:cNvSpPr/>
              <p:nvPr/>
            </p:nvSpPr>
            <p:spPr>
              <a:xfrm>
                <a:off x="10045750" y="4669868"/>
                <a:ext cx="1744980" cy="338554"/>
              </a:xfrm>
              <a:prstGeom prst="rect">
                <a:avLst/>
              </a:prstGeom>
            </p:spPr>
            <p:txBody>
              <a:bodyPr wrap="square" lIns="0" tIns="0" rIns="0" b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Open Sans"/>
                    <a:ea typeface="+mn-ea"/>
                    <a:cs typeface="+mn-cs"/>
                  </a:rPr>
                  <a:t>Director,</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Open Sans"/>
                    <a:ea typeface="+mn-ea"/>
                    <a:cs typeface="+mn-cs"/>
                  </a:rPr>
                  <a:t>Sales Operations</a:t>
                </a:r>
              </a:p>
            </p:txBody>
          </p:sp>
          <p:cxnSp>
            <p:nvCxnSpPr>
              <p:cNvPr id="13" name="Straight Connector 12">
                <a:extLst>
                  <a:ext uri="{FF2B5EF4-FFF2-40B4-BE49-F238E27FC236}">
                    <a16:creationId xmlns:a16="http://schemas.microsoft.com/office/drawing/2014/main" id="{A537A8FA-5BCF-4459-B92A-108ED0AC5B78}"/>
                  </a:ext>
                </a:extLst>
              </p:cNvPr>
              <p:cNvCxnSpPr/>
              <p:nvPr/>
            </p:nvCxnSpPr>
            <p:spPr>
              <a:xfrm>
                <a:off x="10460603" y="4558446"/>
                <a:ext cx="8740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5A19904D-97B4-41E1-8200-996EB69507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01956" y="1704486"/>
              <a:ext cx="885287" cy="1285741"/>
            </a:xfrm>
            <a:prstGeom prst="rect">
              <a:avLst/>
            </a:prstGeom>
          </p:spPr>
        </p:pic>
      </p:grpSp>
      <p:sp>
        <p:nvSpPr>
          <p:cNvPr id="14" name="Textbox 1">
            <a:extLst>
              <a:ext uri="{FF2B5EF4-FFF2-40B4-BE49-F238E27FC236}">
                <a16:creationId xmlns:a16="http://schemas.microsoft.com/office/drawing/2014/main" id="{04273A71-BB9A-4AAB-A20A-24E3C30C5C57}"/>
              </a:ext>
            </a:extLst>
          </p:cNvPr>
          <p:cNvSpPr/>
          <p:nvPr/>
        </p:nvSpPr>
        <p:spPr>
          <a:xfrm>
            <a:off x="3023540" y="1803798"/>
            <a:ext cx="4230392" cy="2091796"/>
          </a:xfrm>
          <a:prstGeom prst="rect">
            <a:avLst/>
          </a:prstGeom>
        </p:spPr>
        <p:txBody>
          <a:bodyPr wrap="square" lIns="120846" tIns="60423" rIns="120846" bIns="60423">
            <a:spAutoFit/>
          </a:bodyPr>
          <a:lstStyle/>
          <a:p>
            <a:pPr algn="r" defTabSz="1208493"/>
            <a:r>
              <a:rPr lang="en-US" sz="3200" b="1" spc="150" dirty="0">
                <a:solidFill>
                  <a:srgbClr val="FFFFFF"/>
                </a:solidFill>
                <a:ea typeface="Roboto Light" panose="02000000000000000000" pitchFamily="2" charset="0"/>
                <a:cs typeface="Roboto Light" panose="02000000000000000000" pitchFamily="2" charset="0"/>
              </a:rPr>
              <a:t>PAPERLESS OFFICE: OPPORTUNITIES &amp; CHALLENGES</a:t>
            </a:r>
          </a:p>
        </p:txBody>
      </p:sp>
    </p:spTree>
    <p:extLst>
      <p:ext uri="{BB962C8B-B14F-4D97-AF65-F5344CB8AC3E}">
        <p14:creationId xmlns:p14="http://schemas.microsoft.com/office/powerpoint/2010/main" val="2291578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AD5547-0EE1-467A-942F-3F604C547CF4}"/>
              </a:ext>
            </a:extLst>
          </p:cNvPr>
          <p:cNvSpPr>
            <a:spLocks noGrp="1"/>
          </p:cNvSpPr>
          <p:nvPr>
            <p:ph type="body" sz="quarter" idx="15"/>
          </p:nvPr>
        </p:nvSpPr>
        <p:spPr/>
        <p:txBody>
          <a:bodyPr/>
          <a:lstStyle/>
          <a:p>
            <a:endParaRPr lang="en-US"/>
          </a:p>
        </p:txBody>
      </p:sp>
      <p:pic>
        <p:nvPicPr>
          <p:cNvPr id="3" name="Picture 2">
            <a:extLst>
              <a:ext uri="{FF2B5EF4-FFF2-40B4-BE49-F238E27FC236}">
                <a16:creationId xmlns:a16="http://schemas.microsoft.com/office/drawing/2014/main" id="{68CFFFA4-0DB1-42BD-8827-E61CEC901DCD}"/>
              </a:ext>
            </a:extLst>
          </p:cNvPr>
          <p:cNvPicPr>
            <a:picLocks noChangeAspect="1"/>
          </p:cNvPicPr>
          <p:nvPr/>
        </p:nvPicPr>
        <p:blipFill>
          <a:blip r:embed="rId3"/>
          <a:stretch>
            <a:fillRect/>
          </a:stretch>
        </p:blipFill>
        <p:spPr>
          <a:xfrm>
            <a:off x="673100" y="457200"/>
            <a:ext cx="9144000" cy="5715000"/>
          </a:xfrm>
          <a:prstGeom prst="rect">
            <a:avLst/>
          </a:prstGeom>
        </p:spPr>
      </p:pic>
    </p:spTree>
    <p:extLst>
      <p:ext uri="{BB962C8B-B14F-4D97-AF65-F5344CB8AC3E}">
        <p14:creationId xmlns:p14="http://schemas.microsoft.com/office/powerpoint/2010/main" val="325669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49A00F-2DAD-4A77-A3D8-BB62E556593C}"/>
              </a:ext>
            </a:extLst>
          </p:cNvPr>
          <p:cNvSpPr>
            <a:spLocks noGrp="1"/>
          </p:cNvSpPr>
          <p:nvPr>
            <p:ph type="body" sz="quarter" idx="15"/>
          </p:nvPr>
        </p:nvSpPr>
        <p:spPr/>
        <p:txBody>
          <a:bodyPr/>
          <a:lstStyle/>
          <a:p>
            <a:r>
              <a:rPr lang="en-US" spc="0" dirty="0">
                <a:solidFill>
                  <a:schemeClr val="tx1"/>
                </a:solidFill>
                <a:latin typeface="Tahoma"/>
                <a:ea typeface="+mj-ea"/>
                <a:cs typeface="+mj-cs"/>
              </a:rPr>
              <a:t>Phase 3- Automate Processes</a:t>
            </a:r>
            <a:endParaRPr lang="en-US" dirty="0">
              <a:solidFill>
                <a:schemeClr val="tx1"/>
              </a:solidFill>
            </a:endParaRPr>
          </a:p>
        </p:txBody>
      </p:sp>
      <p:sp>
        <p:nvSpPr>
          <p:cNvPr id="5" name="TextBox 4">
            <a:extLst>
              <a:ext uri="{FF2B5EF4-FFF2-40B4-BE49-F238E27FC236}">
                <a16:creationId xmlns:a16="http://schemas.microsoft.com/office/drawing/2014/main" id="{8B20DDC9-A920-4BD4-A858-966CE1FC8D2C}"/>
              </a:ext>
            </a:extLst>
          </p:cNvPr>
          <p:cNvSpPr txBox="1"/>
          <p:nvPr/>
        </p:nvSpPr>
        <p:spPr>
          <a:xfrm>
            <a:off x="476982" y="1289953"/>
            <a:ext cx="4127989" cy="4278094"/>
          </a:xfrm>
          <a:prstGeom prst="rect">
            <a:avLst/>
          </a:prstGeom>
          <a:noFill/>
        </p:spPr>
        <p:txBody>
          <a:bodyPr wrap="square" rtlCol="0">
            <a:spAutoFit/>
          </a:bodyPr>
          <a:lstStyle/>
          <a:p>
            <a:r>
              <a:rPr lang="en-US" sz="1600" dirty="0">
                <a:latin typeface="+mj-lt"/>
                <a:ea typeface="Open Sans" panose="020B0606030504020204" pitchFamily="34" charset="0"/>
                <a:cs typeface="Open Sans" panose="020B0606030504020204" pitchFamily="34" charset="0"/>
              </a:rPr>
              <a:t>Improve accountability by digitizing your business processes with easy-to-use electronic forms</a:t>
            </a:r>
          </a:p>
          <a:p>
            <a:endParaRPr lang="en-US" sz="1600" dirty="0">
              <a:latin typeface="+mj-lt"/>
              <a:ea typeface="Open Sans" panose="020B0606030504020204" pitchFamily="34" charset="0"/>
              <a:cs typeface="Open Sans" panose="020B0606030504020204" pitchFamily="34" charset="0"/>
            </a:endParaRP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Standardized and Mapped out invoice intake, routing and approval </a:t>
            </a: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Preset rules and Escalation points </a:t>
            </a: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Integration/linking your ERP to your ECM</a:t>
            </a: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Electronic Forms to replace paper/manual data entry (T&amp;E Process, Purchase Requests, Budget Transfers)</a:t>
            </a: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Automated capture of invoice/vendor info</a:t>
            </a: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Automated Approval, routing, notifications</a:t>
            </a:r>
          </a:p>
        </p:txBody>
      </p:sp>
      <p:pic>
        <p:nvPicPr>
          <p:cNvPr id="6" name="Picture 5">
            <a:extLst>
              <a:ext uri="{FF2B5EF4-FFF2-40B4-BE49-F238E27FC236}">
                <a16:creationId xmlns:a16="http://schemas.microsoft.com/office/drawing/2014/main" id="{6B4E24CC-8538-4791-AEF5-5EBFD4F3F2F6}"/>
              </a:ext>
            </a:extLst>
          </p:cNvPr>
          <p:cNvPicPr>
            <a:picLocks noChangeAspect="1"/>
          </p:cNvPicPr>
          <p:nvPr/>
        </p:nvPicPr>
        <p:blipFill>
          <a:blip r:embed="rId2"/>
          <a:stretch>
            <a:fillRect/>
          </a:stretch>
        </p:blipFill>
        <p:spPr>
          <a:xfrm>
            <a:off x="6270434" y="1498600"/>
            <a:ext cx="3697886" cy="3860800"/>
          </a:xfrm>
          <a:prstGeom prst="rect">
            <a:avLst/>
          </a:prstGeom>
        </p:spPr>
      </p:pic>
    </p:spTree>
    <p:extLst>
      <p:ext uri="{BB962C8B-B14F-4D97-AF65-F5344CB8AC3E}">
        <p14:creationId xmlns:p14="http://schemas.microsoft.com/office/powerpoint/2010/main" val="362782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1AD3D9-2C53-4B0E-B033-164A717E1A7E}"/>
              </a:ext>
            </a:extLst>
          </p:cNvPr>
          <p:cNvPicPr>
            <a:picLocks noChangeAspect="1"/>
          </p:cNvPicPr>
          <p:nvPr/>
        </p:nvPicPr>
        <p:blipFill>
          <a:blip r:embed="rId2"/>
          <a:stretch>
            <a:fillRect/>
          </a:stretch>
        </p:blipFill>
        <p:spPr>
          <a:xfrm>
            <a:off x="95692" y="196732"/>
            <a:ext cx="11816908" cy="6464536"/>
          </a:xfrm>
          <a:prstGeom prst="rect">
            <a:avLst/>
          </a:prstGeom>
        </p:spPr>
      </p:pic>
    </p:spTree>
    <p:extLst>
      <p:ext uri="{BB962C8B-B14F-4D97-AF65-F5344CB8AC3E}">
        <p14:creationId xmlns:p14="http://schemas.microsoft.com/office/powerpoint/2010/main" val="389350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9AE7BE-6F1E-4B71-B0C5-2D49A5D16DBD}"/>
              </a:ext>
            </a:extLst>
          </p:cNvPr>
          <p:cNvPicPr>
            <a:picLocks noChangeAspect="1"/>
          </p:cNvPicPr>
          <p:nvPr/>
        </p:nvPicPr>
        <p:blipFill>
          <a:blip r:embed="rId2"/>
          <a:stretch>
            <a:fillRect/>
          </a:stretch>
        </p:blipFill>
        <p:spPr>
          <a:xfrm>
            <a:off x="127000" y="0"/>
            <a:ext cx="12065000" cy="6573077"/>
          </a:xfrm>
          <a:prstGeom prst="rect">
            <a:avLst/>
          </a:prstGeom>
        </p:spPr>
      </p:pic>
    </p:spTree>
    <p:extLst>
      <p:ext uri="{BB962C8B-B14F-4D97-AF65-F5344CB8AC3E}">
        <p14:creationId xmlns:p14="http://schemas.microsoft.com/office/powerpoint/2010/main" val="1261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laserfiche.com/wp-content/uploads/2012/12/po11.png">
            <a:extLst>
              <a:ext uri="{FF2B5EF4-FFF2-40B4-BE49-F238E27FC236}">
                <a16:creationId xmlns:a16="http://schemas.microsoft.com/office/drawing/2014/main" id="{7B84C6A3-A6B9-4294-8786-C3CD8663C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093" y="1920875"/>
            <a:ext cx="8786813" cy="3600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ACBE108-1834-44DE-AEDA-68537589B024}"/>
              </a:ext>
            </a:extLst>
          </p:cNvPr>
          <p:cNvSpPr/>
          <p:nvPr/>
        </p:nvSpPr>
        <p:spPr>
          <a:xfrm>
            <a:off x="4433687" y="894834"/>
            <a:ext cx="2943626" cy="369332"/>
          </a:xfrm>
          <a:prstGeom prst="rect">
            <a:avLst/>
          </a:prstGeom>
        </p:spPr>
        <p:txBody>
          <a:bodyPr wrap="none">
            <a:spAutoFit/>
          </a:bodyPr>
          <a:lstStyle/>
          <a:p>
            <a:r>
              <a:rPr lang="en-US" dirty="0"/>
              <a:t>Example Routing Process </a:t>
            </a:r>
          </a:p>
        </p:txBody>
      </p:sp>
    </p:spTree>
    <p:extLst>
      <p:ext uri="{BB962C8B-B14F-4D97-AF65-F5344CB8AC3E}">
        <p14:creationId xmlns:p14="http://schemas.microsoft.com/office/powerpoint/2010/main" val="292186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10F2CB-FCC6-4B0B-AEA4-C6E5B9476313}"/>
              </a:ext>
            </a:extLst>
          </p:cNvPr>
          <p:cNvSpPr>
            <a:spLocks noGrp="1"/>
          </p:cNvSpPr>
          <p:nvPr>
            <p:ph type="body" sz="quarter" idx="15"/>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Phase 4- Streamline Processes </a:t>
            </a:r>
          </a:p>
        </p:txBody>
      </p:sp>
      <p:sp>
        <p:nvSpPr>
          <p:cNvPr id="3" name="TextBox 2">
            <a:extLst>
              <a:ext uri="{FF2B5EF4-FFF2-40B4-BE49-F238E27FC236}">
                <a16:creationId xmlns:a16="http://schemas.microsoft.com/office/drawing/2014/main" id="{CFF1EFB6-CE4D-4D2D-A547-52794FE08C90}"/>
              </a:ext>
            </a:extLst>
          </p:cNvPr>
          <p:cNvSpPr txBox="1"/>
          <p:nvPr/>
        </p:nvSpPr>
        <p:spPr>
          <a:xfrm>
            <a:off x="362682" y="2037852"/>
            <a:ext cx="4127989" cy="2800767"/>
          </a:xfrm>
          <a:prstGeom prst="rect">
            <a:avLst/>
          </a:prstGeom>
          <a:noFill/>
        </p:spPr>
        <p:txBody>
          <a:bodyPr wrap="square" rtlCol="0">
            <a:spAutoFit/>
          </a:bodyPr>
          <a:lstStyle/>
          <a:p>
            <a:r>
              <a:rPr lang="en-US" sz="1600" dirty="0">
                <a:latin typeface="+mj-lt"/>
                <a:ea typeface="Open Sans" panose="020B0606030504020204" pitchFamily="34" charset="0"/>
                <a:cs typeface="Open Sans" panose="020B0606030504020204" pitchFamily="34" charset="0"/>
              </a:rPr>
              <a:t>Gain more visibility into your operations and increase the efficiency of cross-functional processes</a:t>
            </a:r>
          </a:p>
          <a:p>
            <a:endParaRPr lang="en-US" sz="1600" dirty="0">
              <a:latin typeface="+mj-lt"/>
              <a:ea typeface="Open Sans" panose="020B0606030504020204" pitchFamily="34" charset="0"/>
              <a:cs typeface="Open Sans" panose="020B0606030504020204" pitchFamily="34" charset="0"/>
            </a:endParaRP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Transparency into processes</a:t>
            </a:r>
          </a:p>
          <a:p>
            <a:pPr marL="742950" lvl="1"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Where an invoice is, how long processes take</a:t>
            </a: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Streamlined processes</a:t>
            </a:r>
          </a:p>
          <a:p>
            <a:pPr marL="742950" lvl="1"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With new data= Better/Easier routing/approval </a:t>
            </a: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Reporting – end to end</a:t>
            </a:r>
          </a:p>
        </p:txBody>
      </p:sp>
      <p:grpSp>
        <p:nvGrpSpPr>
          <p:cNvPr id="4" name="Group 3">
            <a:extLst>
              <a:ext uri="{FF2B5EF4-FFF2-40B4-BE49-F238E27FC236}">
                <a16:creationId xmlns:a16="http://schemas.microsoft.com/office/drawing/2014/main" id="{9420FC8C-9C6C-490A-94CF-7648E7560827}"/>
              </a:ext>
            </a:extLst>
          </p:cNvPr>
          <p:cNvGrpSpPr/>
          <p:nvPr/>
        </p:nvGrpSpPr>
        <p:grpSpPr>
          <a:xfrm>
            <a:off x="4716115" y="2150633"/>
            <a:ext cx="4040372" cy="1391149"/>
            <a:chOff x="51027" y="1042560"/>
            <a:chExt cx="6286231" cy="1789634"/>
          </a:xfrm>
        </p:grpSpPr>
        <p:pic>
          <p:nvPicPr>
            <p:cNvPr id="5" name="Picture 2" descr="Task management screen in the Laserfiche platform.">
              <a:extLst>
                <a:ext uri="{FF2B5EF4-FFF2-40B4-BE49-F238E27FC236}">
                  <a16:creationId xmlns:a16="http://schemas.microsoft.com/office/drawing/2014/main" id="{BF122897-E005-4899-9989-D1A2A327F5F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5418" y="1042560"/>
              <a:ext cx="3291840" cy="16384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n example of a review and approval process diagram in Laserfiche.">
              <a:extLst>
                <a:ext uri="{FF2B5EF4-FFF2-40B4-BE49-F238E27FC236}">
                  <a16:creationId xmlns:a16="http://schemas.microsoft.com/office/drawing/2014/main" id="{379C764A-E02C-4263-B8D7-58A1491F3F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27" y="1208182"/>
              <a:ext cx="2834640" cy="16240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A8B2649F-8B07-4A68-956E-049DD1570D92}"/>
              </a:ext>
            </a:extLst>
          </p:cNvPr>
          <p:cNvGrpSpPr/>
          <p:nvPr/>
        </p:nvGrpSpPr>
        <p:grpSpPr>
          <a:xfrm>
            <a:off x="4724670" y="3730730"/>
            <a:ext cx="3965315" cy="1262404"/>
            <a:chOff x="3383280" y="4395948"/>
            <a:chExt cx="5646151" cy="1550835"/>
          </a:xfrm>
        </p:grpSpPr>
        <p:pic>
          <p:nvPicPr>
            <p:cNvPr id="8" name="Picture 7">
              <a:extLst>
                <a:ext uri="{FF2B5EF4-FFF2-40B4-BE49-F238E27FC236}">
                  <a16:creationId xmlns:a16="http://schemas.microsoft.com/office/drawing/2014/main" id="{57B7F6AD-5E5B-40B3-B332-8D851C7591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3280" y="4395948"/>
              <a:ext cx="2743200" cy="1504739"/>
            </a:xfrm>
            <a:prstGeom prst="rect">
              <a:avLst/>
            </a:prstGeom>
            <a:ln w="3175">
              <a:solidFill>
                <a:schemeClr val="bg1">
                  <a:lumMod val="85000"/>
                </a:schemeClr>
              </a:solidFill>
            </a:ln>
          </p:spPr>
        </p:pic>
        <p:pic>
          <p:nvPicPr>
            <p:cNvPr id="9" name="Picture 8">
              <a:extLst>
                <a:ext uri="{FF2B5EF4-FFF2-40B4-BE49-F238E27FC236}">
                  <a16:creationId xmlns:a16="http://schemas.microsoft.com/office/drawing/2014/main" id="{FCAC812E-D921-4061-BD06-A080966390E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6231" y="4395948"/>
              <a:ext cx="2743200" cy="1550835"/>
            </a:xfrm>
            <a:prstGeom prst="rect">
              <a:avLst/>
            </a:prstGeom>
            <a:ln w="3175">
              <a:solidFill>
                <a:schemeClr val="bg1">
                  <a:lumMod val="85000"/>
                </a:schemeClr>
              </a:solidFill>
            </a:ln>
          </p:spPr>
        </p:pic>
      </p:grpSp>
    </p:spTree>
    <p:extLst>
      <p:ext uri="{BB962C8B-B14F-4D97-AF65-F5344CB8AC3E}">
        <p14:creationId xmlns:p14="http://schemas.microsoft.com/office/powerpoint/2010/main" val="188425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6C7F34-51FD-4EB4-8942-03C5D3AA278A}"/>
              </a:ext>
            </a:extLst>
          </p:cNvPr>
          <p:cNvPicPr>
            <a:picLocks noChangeAspect="1"/>
          </p:cNvPicPr>
          <p:nvPr/>
        </p:nvPicPr>
        <p:blipFill>
          <a:blip r:embed="rId2"/>
          <a:stretch>
            <a:fillRect/>
          </a:stretch>
        </p:blipFill>
        <p:spPr>
          <a:xfrm>
            <a:off x="800028" y="244476"/>
            <a:ext cx="9499672" cy="5996064"/>
          </a:xfrm>
          <a:prstGeom prst="rect">
            <a:avLst/>
          </a:prstGeom>
        </p:spPr>
      </p:pic>
    </p:spTree>
    <p:extLst>
      <p:ext uri="{BB962C8B-B14F-4D97-AF65-F5344CB8AC3E}">
        <p14:creationId xmlns:p14="http://schemas.microsoft.com/office/powerpoint/2010/main" val="233123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D4DCA2-5AE9-453B-A98F-E31547435424}"/>
              </a:ext>
            </a:extLst>
          </p:cNvPr>
          <p:cNvPicPr>
            <a:picLocks noChangeAspect="1"/>
          </p:cNvPicPr>
          <p:nvPr/>
        </p:nvPicPr>
        <p:blipFill>
          <a:blip r:embed="rId2"/>
          <a:stretch>
            <a:fillRect/>
          </a:stretch>
        </p:blipFill>
        <p:spPr>
          <a:xfrm>
            <a:off x="190500" y="248873"/>
            <a:ext cx="10871199" cy="6194533"/>
          </a:xfrm>
          <a:prstGeom prst="rect">
            <a:avLst/>
          </a:prstGeom>
        </p:spPr>
      </p:pic>
    </p:spTree>
    <p:extLst>
      <p:ext uri="{BB962C8B-B14F-4D97-AF65-F5344CB8AC3E}">
        <p14:creationId xmlns:p14="http://schemas.microsoft.com/office/powerpoint/2010/main" val="181366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10F2CB-FCC6-4B0B-AEA4-C6E5B9476313}"/>
              </a:ext>
            </a:extLst>
          </p:cNvPr>
          <p:cNvSpPr>
            <a:spLocks noGrp="1"/>
          </p:cNvSpPr>
          <p:nvPr>
            <p:ph type="body" sz="quarter" idx="15"/>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Phase 5- Transform Processes </a:t>
            </a:r>
          </a:p>
        </p:txBody>
      </p:sp>
      <p:sp>
        <p:nvSpPr>
          <p:cNvPr id="11" name="TextBox 10">
            <a:extLst>
              <a:ext uri="{FF2B5EF4-FFF2-40B4-BE49-F238E27FC236}">
                <a16:creationId xmlns:a16="http://schemas.microsoft.com/office/drawing/2014/main" id="{E43FF8FF-6CF5-46F8-94AD-A3CAB5129FA5}"/>
              </a:ext>
            </a:extLst>
          </p:cNvPr>
          <p:cNvSpPr txBox="1"/>
          <p:nvPr/>
        </p:nvSpPr>
        <p:spPr>
          <a:xfrm>
            <a:off x="362682" y="2037852"/>
            <a:ext cx="4127989" cy="1815882"/>
          </a:xfrm>
          <a:prstGeom prst="rect">
            <a:avLst/>
          </a:prstGeom>
          <a:noFill/>
        </p:spPr>
        <p:txBody>
          <a:bodyPr wrap="square" rtlCol="0">
            <a:spAutoFit/>
          </a:bodyPr>
          <a:lstStyle/>
          <a:p>
            <a:r>
              <a:rPr lang="en-US" sz="1600" dirty="0">
                <a:latin typeface="+mj-lt"/>
                <a:ea typeface="Open Sans" panose="020B0606030504020204" pitchFamily="34" charset="0"/>
                <a:cs typeface="Open Sans" panose="020B0606030504020204" pitchFamily="34" charset="0"/>
              </a:rPr>
              <a:t>Drive innovation by leveraging predictive analytics and insight to transform processes </a:t>
            </a:r>
          </a:p>
          <a:p>
            <a:endParaRPr lang="en-US" sz="1600" dirty="0">
              <a:latin typeface="+mj-lt"/>
              <a:ea typeface="Open Sans" panose="020B0606030504020204" pitchFamily="34" charset="0"/>
              <a:cs typeface="Open Sans" panose="020B0606030504020204" pitchFamily="34" charset="0"/>
            </a:endParaRPr>
          </a:p>
          <a:p>
            <a:pPr marL="285750" lvl="0" indent="-285750" defTabSz="914400">
              <a:buFont typeface="Wingdings" panose="05000000000000000000" pitchFamily="2" charset="2"/>
              <a:buChar char="q"/>
            </a:pPr>
            <a:r>
              <a:rPr lang="en-US" sz="1600" dirty="0">
                <a:solidFill>
                  <a:srgbClr val="000000"/>
                </a:solidFill>
                <a:latin typeface="+mj-lt"/>
              </a:rPr>
              <a:t>Leverage reporting and analytics to transform and make business decisions</a:t>
            </a:r>
          </a:p>
          <a:p>
            <a:pPr marL="285750" lvl="0" indent="-285750" defTabSz="914400">
              <a:buFont typeface="Wingdings" panose="05000000000000000000" pitchFamily="2" charset="2"/>
              <a:buChar char="q"/>
            </a:pPr>
            <a:r>
              <a:rPr lang="en-US" sz="1600" dirty="0">
                <a:solidFill>
                  <a:srgbClr val="000000"/>
                </a:solidFill>
                <a:latin typeface="+mj-lt"/>
              </a:rPr>
              <a:t>Based on invoice volume, or budget cycles knowing when to staff or plan</a:t>
            </a:r>
          </a:p>
        </p:txBody>
      </p:sp>
      <p:pic>
        <p:nvPicPr>
          <p:cNvPr id="12" name="Picture Placeholder 6" descr="A picture containing clipart&#10;&#10;Description automatically generated">
            <a:extLst>
              <a:ext uri="{FF2B5EF4-FFF2-40B4-BE49-F238E27FC236}">
                <a16:creationId xmlns:a16="http://schemas.microsoft.com/office/drawing/2014/main" id="{65763207-1541-4BB7-A4D5-01E30669C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900" y="2037852"/>
            <a:ext cx="4241586" cy="2964872"/>
          </a:xfrm>
          <a:prstGeom prst="rect">
            <a:avLst/>
          </a:prstGeom>
        </p:spPr>
      </p:pic>
    </p:spTree>
    <p:extLst>
      <p:ext uri="{BB962C8B-B14F-4D97-AF65-F5344CB8AC3E}">
        <p14:creationId xmlns:p14="http://schemas.microsoft.com/office/powerpoint/2010/main" val="295965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804D2-411B-4A6A-A5BC-548E606D22A6}"/>
              </a:ext>
            </a:extLst>
          </p:cNvPr>
          <p:cNvSpPr>
            <a:spLocks noGrp="1"/>
          </p:cNvSpPr>
          <p:nvPr>
            <p:ph type="body" sz="quarter" idx="15"/>
          </p:nvPr>
        </p:nvSpPr>
        <p:spPr/>
        <p:txBody>
          <a:bodyPr/>
          <a:lstStyle/>
          <a:p>
            <a:r>
              <a:rPr lang="en-US" dirty="0"/>
              <a:t>Finance Process Examples </a:t>
            </a:r>
          </a:p>
        </p:txBody>
      </p:sp>
      <p:sp>
        <p:nvSpPr>
          <p:cNvPr id="3" name="TextBox 2">
            <a:extLst>
              <a:ext uri="{FF2B5EF4-FFF2-40B4-BE49-F238E27FC236}">
                <a16:creationId xmlns:a16="http://schemas.microsoft.com/office/drawing/2014/main" id="{3189522E-7F39-44C9-A452-D7BE4CB5E828}"/>
              </a:ext>
            </a:extLst>
          </p:cNvPr>
          <p:cNvSpPr txBox="1"/>
          <p:nvPr/>
        </p:nvSpPr>
        <p:spPr>
          <a:xfrm>
            <a:off x="705582" y="1536174"/>
            <a:ext cx="7252556" cy="3785652"/>
          </a:xfrm>
          <a:prstGeom prst="rect">
            <a:avLst/>
          </a:prstGeom>
          <a:noFill/>
        </p:spPr>
        <p:txBody>
          <a:bodyPr wrap="square" rtlCol="0">
            <a:spAutoFit/>
          </a:bodyPr>
          <a:lstStyle/>
          <a:p>
            <a:pPr marL="285750" indent="-285750">
              <a:buFont typeface="Wingdings" panose="05000000000000000000" pitchFamily="2" charset="2"/>
              <a:buChar char="q"/>
            </a:pPr>
            <a:r>
              <a:rPr lang="en-US" sz="2000" dirty="0">
                <a:latin typeface="+mj-lt"/>
                <a:ea typeface="Open Sans" panose="020B0606030504020204" pitchFamily="34" charset="0"/>
                <a:cs typeface="Open Sans" panose="020B0606030504020204" pitchFamily="34" charset="0"/>
              </a:rPr>
              <a:t>AP Process</a:t>
            </a:r>
          </a:p>
          <a:p>
            <a:pPr marL="742950" lvl="1" indent="-285750">
              <a:buFont typeface="Wingdings" panose="05000000000000000000" pitchFamily="2" charset="2"/>
              <a:buChar char="q"/>
            </a:pPr>
            <a:r>
              <a:rPr lang="en-US" sz="2000" dirty="0">
                <a:latin typeface="+mj-lt"/>
                <a:ea typeface="Open Sans" panose="020B0606030504020204" pitchFamily="34" charset="0"/>
                <a:cs typeface="Open Sans" panose="020B0606030504020204" pitchFamily="34" charset="0"/>
              </a:rPr>
              <a:t>Invoice intake</a:t>
            </a:r>
          </a:p>
          <a:p>
            <a:pPr marL="742950" lvl="1" indent="-285750">
              <a:buFont typeface="Wingdings" panose="05000000000000000000" pitchFamily="2" charset="2"/>
              <a:buChar char="q"/>
            </a:pPr>
            <a:r>
              <a:rPr lang="en-US" sz="2000" dirty="0">
                <a:latin typeface="+mj-lt"/>
                <a:ea typeface="Open Sans" panose="020B0606030504020204" pitchFamily="34" charset="0"/>
                <a:cs typeface="Open Sans" panose="020B0606030504020204" pitchFamily="34" charset="0"/>
              </a:rPr>
              <a:t>Approval Routing</a:t>
            </a:r>
          </a:p>
          <a:p>
            <a:pPr marL="742950" lvl="1" indent="-285750">
              <a:buFont typeface="Wingdings" panose="05000000000000000000" pitchFamily="2" charset="2"/>
              <a:buChar char="q"/>
            </a:pPr>
            <a:r>
              <a:rPr lang="en-US" sz="2000" dirty="0">
                <a:latin typeface="+mj-lt"/>
                <a:ea typeface="Open Sans" panose="020B0606030504020204" pitchFamily="34" charset="0"/>
                <a:cs typeface="Open Sans" panose="020B0606030504020204" pitchFamily="34" charset="0"/>
              </a:rPr>
              <a:t>GL Coding</a:t>
            </a:r>
          </a:p>
          <a:p>
            <a:pPr marL="742950" lvl="1" indent="-285750">
              <a:buFont typeface="Wingdings" panose="05000000000000000000" pitchFamily="2" charset="2"/>
              <a:buChar char="q"/>
            </a:pPr>
            <a:r>
              <a:rPr lang="en-US" sz="2000" dirty="0">
                <a:latin typeface="+mj-lt"/>
                <a:ea typeface="Open Sans" panose="020B0606030504020204" pitchFamily="34" charset="0"/>
                <a:cs typeface="Open Sans" panose="020B0606030504020204" pitchFamily="34" charset="0"/>
              </a:rPr>
              <a:t>ERP Integration</a:t>
            </a:r>
          </a:p>
          <a:p>
            <a:pPr marL="285750" indent="-285750">
              <a:buFont typeface="Wingdings" panose="05000000000000000000" pitchFamily="2" charset="2"/>
              <a:buChar char="q"/>
            </a:pPr>
            <a:r>
              <a:rPr lang="en-US" sz="2000" dirty="0">
                <a:latin typeface="+mj-lt"/>
                <a:ea typeface="Open Sans" panose="020B0606030504020204" pitchFamily="34" charset="0"/>
                <a:cs typeface="Open Sans" panose="020B0606030504020204" pitchFamily="34" charset="0"/>
              </a:rPr>
              <a:t>Travel and Expense</a:t>
            </a:r>
          </a:p>
          <a:p>
            <a:pPr marL="742950" lvl="1" indent="-285750">
              <a:buFont typeface="Wingdings" panose="05000000000000000000" pitchFamily="2" charset="2"/>
              <a:buChar char="q"/>
            </a:pPr>
            <a:r>
              <a:rPr lang="en-US" sz="2000" dirty="0">
                <a:latin typeface="+mj-lt"/>
                <a:ea typeface="Open Sans" panose="020B0606030504020204" pitchFamily="34" charset="0"/>
                <a:cs typeface="Open Sans" panose="020B0606030504020204" pitchFamily="34" charset="0"/>
              </a:rPr>
              <a:t>Electronic Form, Calculations, Routing/Approval </a:t>
            </a:r>
          </a:p>
          <a:p>
            <a:pPr marL="285750" indent="-285750">
              <a:buFont typeface="Wingdings" panose="05000000000000000000" pitchFamily="2" charset="2"/>
              <a:buChar char="q"/>
            </a:pPr>
            <a:r>
              <a:rPr lang="en-US" sz="2000" dirty="0">
                <a:latin typeface="+mj-lt"/>
                <a:ea typeface="Open Sans" panose="020B0606030504020204" pitchFamily="34" charset="0"/>
                <a:cs typeface="Open Sans" panose="020B0606030504020204" pitchFamily="34" charset="0"/>
              </a:rPr>
              <a:t>Vendor Registration/Info</a:t>
            </a:r>
          </a:p>
          <a:p>
            <a:pPr marL="742950" lvl="1" indent="-285750">
              <a:buFont typeface="Wingdings" panose="05000000000000000000" pitchFamily="2" charset="2"/>
              <a:buChar char="q"/>
            </a:pPr>
            <a:r>
              <a:rPr lang="en-US" sz="2000" dirty="0">
                <a:latin typeface="+mj-lt"/>
                <a:ea typeface="Open Sans" panose="020B0606030504020204" pitchFamily="34" charset="0"/>
                <a:cs typeface="Open Sans" panose="020B0606030504020204" pitchFamily="34" charset="0"/>
              </a:rPr>
              <a:t>Electronic form and notifications</a:t>
            </a:r>
          </a:p>
          <a:p>
            <a:pPr marL="285750" indent="-285750">
              <a:buFont typeface="Wingdings" panose="05000000000000000000" pitchFamily="2" charset="2"/>
              <a:buChar char="q"/>
            </a:pPr>
            <a:r>
              <a:rPr lang="en-US" sz="2000" dirty="0">
                <a:latin typeface="+mj-lt"/>
                <a:ea typeface="Open Sans" panose="020B0606030504020204" pitchFamily="34" charset="0"/>
                <a:cs typeface="Open Sans" panose="020B0606030504020204" pitchFamily="34" charset="0"/>
              </a:rPr>
              <a:t>Contracts Routing and approval</a:t>
            </a:r>
          </a:p>
          <a:p>
            <a:pPr marL="285750" indent="-285750">
              <a:buFont typeface="Wingdings" panose="05000000000000000000" pitchFamily="2" charset="2"/>
              <a:buChar char="q"/>
            </a:pPr>
            <a:r>
              <a:rPr lang="en-US" sz="2000" dirty="0">
                <a:latin typeface="+mj-lt"/>
                <a:ea typeface="Open Sans" panose="020B0606030504020204" pitchFamily="34" charset="0"/>
                <a:cs typeface="Open Sans" panose="020B0606030504020204" pitchFamily="34" charset="0"/>
              </a:rPr>
              <a:t>Contract Management</a:t>
            </a:r>
          </a:p>
          <a:p>
            <a:pPr marL="742950" lvl="1" indent="-285750">
              <a:buFont typeface="Wingdings" panose="05000000000000000000" pitchFamily="2" charset="2"/>
              <a:buChar char="q"/>
            </a:pPr>
            <a:r>
              <a:rPr lang="en-US" sz="2000" dirty="0">
                <a:latin typeface="+mj-lt"/>
                <a:ea typeface="Open Sans" panose="020B0606030504020204" pitchFamily="34" charset="0"/>
                <a:cs typeface="Open Sans" panose="020B0606030504020204" pitchFamily="34" charset="0"/>
              </a:rPr>
              <a:t>Managing expirations and renewals </a:t>
            </a:r>
          </a:p>
        </p:txBody>
      </p:sp>
    </p:spTree>
    <p:extLst>
      <p:ext uri="{BB962C8B-B14F-4D97-AF65-F5344CB8AC3E}">
        <p14:creationId xmlns:p14="http://schemas.microsoft.com/office/powerpoint/2010/main" val="130358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A9805198-705C-4565-BCC6-BB149639D338}"/>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0" y="3175"/>
            <a:ext cx="12261850" cy="6865938"/>
          </a:xfrm>
          <a:prstGeom prst="rect">
            <a:avLst/>
          </a:prstGeom>
        </p:spPr>
      </p:pic>
      <p:sp>
        <p:nvSpPr>
          <p:cNvPr id="4" name="3 Rectángulo"/>
          <p:cNvSpPr/>
          <p:nvPr/>
        </p:nvSpPr>
        <p:spPr bwMode="auto">
          <a:xfrm>
            <a:off x="-81847" y="0"/>
            <a:ext cx="12273847" cy="6877810"/>
          </a:xfrm>
          <a:prstGeom prst="rect">
            <a:avLst/>
          </a:prstGeom>
          <a:solidFill>
            <a:schemeClr val="accent1">
              <a:alpha val="80000"/>
            </a:schemeClr>
          </a:solidFill>
          <a:ln>
            <a:noFill/>
          </a:ln>
        </p:spPr>
        <p:txBody>
          <a:bodyPr lIns="0" tIns="0" rIns="0" bIns="0" rtlCol="0" anchor="ctr"/>
          <a:lstStyle/>
          <a:p>
            <a:pPr algn="ctr" defTabSz="1208493"/>
            <a:endParaRPr lang="es-SV" sz="1450" dirty="0">
              <a:solidFill>
                <a:srgbClr val="0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5" name="Textbox 1"/>
          <p:cNvSpPr/>
          <p:nvPr/>
        </p:nvSpPr>
        <p:spPr>
          <a:xfrm>
            <a:off x="3125574" y="1263777"/>
            <a:ext cx="4230392" cy="614469"/>
          </a:xfrm>
          <a:prstGeom prst="rect">
            <a:avLst/>
          </a:prstGeom>
        </p:spPr>
        <p:txBody>
          <a:bodyPr wrap="square" lIns="120846" tIns="60423" rIns="120846" bIns="60423">
            <a:spAutoFit/>
          </a:bodyPr>
          <a:lstStyle/>
          <a:p>
            <a:pPr algn="r" defTabSz="1208493"/>
            <a:r>
              <a:rPr lang="en-US" sz="3200" b="1" spc="150" dirty="0">
                <a:solidFill>
                  <a:srgbClr val="FFFFFF"/>
                </a:solidFill>
                <a:ea typeface="Roboto Light" panose="02000000000000000000" pitchFamily="2" charset="0"/>
                <a:cs typeface="Roboto Light" panose="02000000000000000000" pitchFamily="2" charset="0"/>
              </a:rPr>
              <a:t>OUR AGENDA</a:t>
            </a:r>
          </a:p>
        </p:txBody>
      </p:sp>
      <p:cxnSp>
        <p:nvCxnSpPr>
          <p:cNvPr id="10" name="9 Conector recto"/>
          <p:cNvCxnSpPr/>
          <p:nvPr/>
        </p:nvCxnSpPr>
        <p:spPr>
          <a:xfrm>
            <a:off x="7911152" y="1126694"/>
            <a:ext cx="0" cy="45642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
            <a:hlinkClick r:id="rId4" action="ppaction://hlinksldjump"/>
          </p:cNvPr>
          <p:cNvSpPr/>
          <p:nvPr/>
        </p:nvSpPr>
        <p:spPr>
          <a:xfrm>
            <a:off x="8259918" y="1126694"/>
            <a:ext cx="3037486" cy="4277010"/>
          </a:xfrm>
          <a:prstGeom prst="rect">
            <a:avLst/>
          </a:prstGeom>
        </p:spPr>
        <p:txBody>
          <a:bodyPr wrap="square" lIns="120846" tIns="60423" rIns="120846" bIns="60423">
            <a:spAutoFit/>
          </a:bodyPr>
          <a:lstStyle/>
          <a:p>
            <a:pPr defTabSz="1208493"/>
            <a:r>
              <a:rPr lang="en-US" dirty="0">
                <a:solidFill>
                  <a:srgbClr val="FFFFFF"/>
                </a:solidFill>
                <a:latin typeface="+mj-lt"/>
                <a:ea typeface="Roboto" panose="02000000000000000000" pitchFamily="2" charset="0"/>
                <a:cs typeface="Roboto" panose="02000000000000000000" pitchFamily="2" charset="0"/>
              </a:rPr>
              <a:t>About Us</a:t>
            </a:r>
          </a:p>
          <a:p>
            <a:pPr defTabSz="1208493"/>
            <a:endParaRPr lang="en-US" dirty="0">
              <a:solidFill>
                <a:srgbClr val="FFFFFF"/>
              </a:solidFill>
              <a:latin typeface="+mj-lt"/>
              <a:ea typeface="Roboto" panose="02000000000000000000" pitchFamily="2" charset="0"/>
              <a:cs typeface="Roboto" panose="02000000000000000000" pitchFamily="2" charset="0"/>
            </a:endParaRPr>
          </a:p>
          <a:p>
            <a:pPr defTabSz="1208493"/>
            <a:r>
              <a:rPr lang="en-US" dirty="0">
                <a:solidFill>
                  <a:srgbClr val="FFFFFF"/>
                </a:solidFill>
                <a:latin typeface="+mj-lt"/>
                <a:ea typeface="Roboto" panose="02000000000000000000" pitchFamily="2" charset="0"/>
                <a:cs typeface="Roboto" panose="02000000000000000000" pitchFamily="2" charset="0"/>
              </a:rPr>
              <a:t>Digital Transformation</a:t>
            </a:r>
          </a:p>
          <a:p>
            <a:pPr defTabSz="1208493"/>
            <a:endParaRPr lang="en-US" dirty="0">
              <a:solidFill>
                <a:srgbClr val="FFFFFF"/>
              </a:solidFill>
              <a:latin typeface="+mj-lt"/>
              <a:ea typeface="Roboto" panose="02000000000000000000" pitchFamily="2" charset="0"/>
              <a:cs typeface="Roboto" panose="02000000000000000000" pitchFamily="2" charset="0"/>
            </a:endParaRPr>
          </a:p>
          <a:p>
            <a:pPr defTabSz="1208493"/>
            <a:r>
              <a:rPr lang="en-US" dirty="0">
                <a:solidFill>
                  <a:srgbClr val="FFFFFF"/>
                </a:solidFill>
                <a:latin typeface="+mj-lt"/>
                <a:ea typeface="Roboto" panose="02000000000000000000" pitchFamily="2" charset="0"/>
                <a:cs typeface="Roboto" panose="02000000000000000000" pitchFamily="2" charset="0"/>
              </a:rPr>
              <a:t>Risks of Manual Processes</a:t>
            </a:r>
          </a:p>
          <a:p>
            <a:pPr defTabSz="1208493"/>
            <a:endParaRPr lang="en-US" dirty="0">
              <a:solidFill>
                <a:srgbClr val="FFFFFF"/>
              </a:solidFill>
              <a:latin typeface="+mj-lt"/>
              <a:ea typeface="Roboto" panose="02000000000000000000" pitchFamily="2" charset="0"/>
              <a:cs typeface="Roboto" panose="02000000000000000000" pitchFamily="2" charset="0"/>
            </a:endParaRPr>
          </a:p>
          <a:p>
            <a:pPr defTabSz="1208493"/>
            <a:r>
              <a:rPr lang="en-US" dirty="0">
                <a:solidFill>
                  <a:srgbClr val="FFFFFF"/>
                </a:solidFill>
                <a:latin typeface="+mj-lt"/>
                <a:ea typeface="Roboto" panose="02000000000000000000" pitchFamily="2" charset="0"/>
                <a:cs typeface="Roboto" panose="02000000000000000000" pitchFamily="2" charset="0"/>
              </a:rPr>
              <a:t>4 Areas of Accounts Payable Automation</a:t>
            </a:r>
          </a:p>
          <a:p>
            <a:pPr defTabSz="1208493"/>
            <a:endParaRPr lang="en-US" dirty="0">
              <a:solidFill>
                <a:srgbClr val="FFFFFF"/>
              </a:solidFill>
              <a:latin typeface="+mj-lt"/>
              <a:ea typeface="Roboto" panose="02000000000000000000" pitchFamily="2" charset="0"/>
              <a:cs typeface="Roboto" panose="02000000000000000000" pitchFamily="2" charset="0"/>
            </a:endParaRPr>
          </a:p>
          <a:p>
            <a:pPr defTabSz="1208493"/>
            <a:r>
              <a:rPr lang="en-US" dirty="0">
                <a:solidFill>
                  <a:srgbClr val="FFFFFF"/>
                </a:solidFill>
                <a:latin typeface="+mj-lt"/>
                <a:ea typeface="Roboto" panose="02000000000000000000" pitchFamily="2" charset="0"/>
                <a:cs typeface="Roboto" panose="02000000000000000000" pitchFamily="2" charset="0"/>
              </a:rPr>
              <a:t>How to Approach a Project</a:t>
            </a:r>
          </a:p>
          <a:p>
            <a:pPr defTabSz="1208493"/>
            <a:endParaRPr lang="en-US" dirty="0">
              <a:solidFill>
                <a:srgbClr val="FFFFFF"/>
              </a:solidFill>
              <a:latin typeface="+mj-lt"/>
              <a:ea typeface="Roboto" panose="02000000000000000000" pitchFamily="2" charset="0"/>
              <a:cs typeface="Roboto" panose="02000000000000000000" pitchFamily="2" charset="0"/>
            </a:endParaRPr>
          </a:p>
          <a:p>
            <a:pPr defTabSz="1208493"/>
            <a:r>
              <a:rPr lang="en-US" dirty="0">
                <a:solidFill>
                  <a:srgbClr val="FFFFFF"/>
                </a:solidFill>
                <a:latin typeface="+mj-lt"/>
                <a:ea typeface="Roboto" panose="02000000000000000000" pitchFamily="2" charset="0"/>
                <a:cs typeface="Roboto" panose="02000000000000000000" pitchFamily="2" charset="0"/>
              </a:rPr>
              <a:t>Takeaways</a:t>
            </a:r>
          </a:p>
          <a:p>
            <a:pPr defTabSz="1208493"/>
            <a:endParaRPr lang="en-US" dirty="0">
              <a:solidFill>
                <a:srgbClr val="FFFFFF"/>
              </a:solidFill>
              <a:latin typeface="+mj-lt"/>
              <a:ea typeface="Roboto" panose="02000000000000000000" pitchFamily="2" charset="0"/>
              <a:cs typeface="Roboto" panose="02000000000000000000" pitchFamily="2" charset="0"/>
            </a:endParaRPr>
          </a:p>
          <a:p>
            <a:pPr defTabSz="1208493"/>
            <a:endParaRPr lang="en-US" dirty="0">
              <a:solidFill>
                <a:srgbClr val="FFFFFF"/>
              </a:solidFill>
              <a:latin typeface="+mj-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0996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51A453-42FC-4405-87AD-550CEAEA4C52}"/>
              </a:ext>
            </a:extLst>
          </p:cNvPr>
          <p:cNvSpPr txBox="1">
            <a:spLocks/>
          </p:cNvSpPr>
          <p:nvPr/>
        </p:nvSpPr>
        <p:spPr>
          <a:xfrm>
            <a:off x="990290" y="2105560"/>
            <a:ext cx="4581125" cy="1323440"/>
          </a:xfrm>
          <a:prstGeom prst="rect">
            <a:avLst/>
          </a:prstGeom>
        </p:spPr>
        <p:txBody>
          <a:bodyPr>
            <a:noAutofit/>
          </a:bodyPr>
          <a:lstStyle>
            <a:lvl1pPr algn="l" defTabSz="905800" rtl="0" eaLnBrk="1" latinLnBrk="0" hangingPunct="1">
              <a:spcBef>
                <a:spcPct val="0"/>
              </a:spcBef>
              <a:buNone/>
              <a:defRPr sz="3599" kern="1200" cap="all" spc="-60" baseline="0">
                <a:solidFill>
                  <a:schemeClr val="tx2"/>
                </a:solidFill>
                <a:latin typeface="+mj-lt"/>
                <a:ea typeface="+mj-ea"/>
                <a:cs typeface="+mj-cs"/>
              </a:defRPr>
            </a:lvl1pPr>
          </a:lstStyle>
          <a:p>
            <a:r>
              <a:rPr lang="en-US" sz="3200" b="1" cap="none" dirty="0">
                <a:solidFill>
                  <a:schemeClr val="bg1"/>
                </a:solidFill>
                <a:latin typeface="Tahoma" panose="020B0604030504040204" pitchFamily="34" charset="0"/>
                <a:ea typeface="Tahoma" panose="020B0604030504040204" pitchFamily="34" charset="0"/>
                <a:cs typeface="Tahoma" panose="020B0604030504040204" pitchFamily="34" charset="0"/>
              </a:rPr>
              <a:t>What level of automation do you have currently in your AP Process?</a:t>
            </a:r>
          </a:p>
        </p:txBody>
      </p:sp>
      <p:pic>
        <p:nvPicPr>
          <p:cNvPr id="5" name="Picture Placeholder 3" descr="A person posing for the camera&#10;&#10;Description automatically generated">
            <a:extLst>
              <a:ext uri="{FF2B5EF4-FFF2-40B4-BE49-F238E27FC236}">
                <a16:creationId xmlns:a16="http://schemas.microsoft.com/office/drawing/2014/main" id="{6F414D87-2DDE-465D-B8E4-4CC5322B97D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t="3159" b="3159"/>
          <a:stretch>
            <a:fillRect/>
          </a:stretch>
        </p:blipFill>
        <p:spPr>
          <a:xfrm>
            <a:off x="6899287" y="1657793"/>
            <a:ext cx="4581124" cy="2860019"/>
          </a:xfrm>
          <a:prstGeom prst="rect">
            <a:avLst/>
          </a:prstGeom>
        </p:spPr>
      </p:pic>
    </p:spTree>
    <p:extLst>
      <p:ext uri="{BB962C8B-B14F-4D97-AF65-F5344CB8AC3E}">
        <p14:creationId xmlns:p14="http://schemas.microsoft.com/office/powerpoint/2010/main" val="209586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4CAAE37D-C065-48E9-93BE-D6566DB648F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1"/>
            <a:ext cx="4705251" cy="6858000"/>
          </a:xfrm>
          <a:solidFill>
            <a:schemeClr val="tx1">
              <a:lumMod val="85000"/>
              <a:lumOff val="15000"/>
              <a:alpha val="50000"/>
            </a:schemeClr>
          </a:solidFill>
        </p:spPr>
      </p:pic>
      <p:sp>
        <p:nvSpPr>
          <p:cNvPr id="59" name="5 Rectángulo">
            <a:extLst>
              <a:ext uri="{FF2B5EF4-FFF2-40B4-BE49-F238E27FC236}">
                <a16:creationId xmlns:a16="http://schemas.microsoft.com/office/drawing/2014/main" id="{CEE40750-6DFB-4278-B3AB-32167CFC053C}"/>
              </a:ext>
            </a:extLst>
          </p:cNvPr>
          <p:cNvSpPr/>
          <p:nvPr/>
        </p:nvSpPr>
        <p:spPr bwMode="auto">
          <a:xfrm>
            <a:off x="-89" y="0"/>
            <a:ext cx="4745698" cy="6858000"/>
          </a:xfrm>
          <a:prstGeom prst="rect">
            <a:avLst/>
          </a:prstGeom>
          <a:solidFill>
            <a:schemeClr val="accent1">
              <a:alpha val="88000"/>
            </a:schemeClr>
          </a:solidFill>
          <a:ln>
            <a:noFill/>
          </a:ln>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45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Open Sans"/>
              <a:ea typeface="+mn-ea"/>
              <a:cs typeface="Segoe UI" panose="020B0502040204020203" pitchFamily="34" charset="0"/>
            </a:endParaRPr>
          </a:p>
        </p:txBody>
      </p:sp>
      <p:cxnSp>
        <p:nvCxnSpPr>
          <p:cNvPr id="5" name="Conector recto 4">
            <a:extLst>
              <a:ext uri="{FF2B5EF4-FFF2-40B4-BE49-F238E27FC236}">
                <a16:creationId xmlns:a16="http://schemas.microsoft.com/office/drawing/2014/main" id="{8111AD6F-91D1-44A0-B8B5-33D10CAF7004}"/>
              </a:ext>
            </a:extLst>
          </p:cNvPr>
          <p:cNvCxnSpPr>
            <a:cxnSpLocks/>
            <a:endCxn id="26" idx="0"/>
          </p:cNvCxnSpPr>
          <p:nvPr/>
        </p:nvCxnSpPr>
        <p:spPr>
          <a:xfrm>
            <a:off x="6392535" y="463740"/>
            <a:ext cx="0" cy="1089307"/>
          </a:xfrm>
          <a:prstGeom prst="line">
            <a:avLst/>
          </a:prstGeom>
          <a:solidFill>
            <a:schemeClr val="bg1"/>
          </a:solidFill>
          <a:ln w="152400">
            <a:solidFill>
              <a:schemeClr val="accent1"/>
            </a:solidFill>
          </a:ln>
        </p:spPr>
      </p:cxnSp>
      <p:sp>
        <p:nvSpPr>
          <p:cNvPr id="7" name="Rectángulo 6">
            <a:extLst>
              <a:ext uri="{FF2B5EF4-FFF2-40B4-BE49-F238E27FC236}">
                <a16:creationId xmlns:a16="http://schemas.microsoft.com/office/drawing/2014/main" id="{2306BC87-5FD8-4BCF-AF08-9541C813E007}"/>
              </a:ext>
            </a:extLst>
          </p:cNvPr>
          <p:cNvSpPr/>
          <p:nvPr/>
        </p:nvSpPr>
        <p:spPr>
          <a:xfrm>
            <a:off x="6965271" y="92998"/>
            <a:ext cx="3279438" cy="6232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Phase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469B5"/>
                </a:solidFill>
                <a:effectLst/>
                <a:uLnTx/>
                <a:uFillTx/>
                <a:latin typeface="Open Sans"/>
                <a:ea typeface="+mn-ea"/>
                <a:cs typeface="+mn-cs"/>
              </a:rPr>
              <a:t>Digitize Documents</a:t>
            </a:r>
          </a:p>
        </p:txBody>
      </p:sp>
      <p:sp>
        <p:nvSpPr>
          <p:cNvPr id="8" name="Textbox 1">
            <a:extLst>
              <a:ext uri="{FF2B5EF4-FFF2-40B4-BE49-F238E27FC236}">
                <a16:creationId xmlns:a16="http://schemas.microsoft.com/office/drawing/2014/main" id="{A7AFA855-50A1-498F-ABDD-C2FBD1270EED}"/>
              </a:ext>
            </a:extLst>
          </p:cNvPr>
          <p:cNvSpPr/>
          <p:nvPr/>
        </p:nvSpPr>
        <p:spPr>
          <a:xfrm>
            <a:off x="6900203" y="537017"/>
            <a:ext cx="2754816" cy="663151"/>
          </a:xfrm>
          <a:prstGeom prst="rect">
            <a:avLst/>
          </a:prstGeom>
        </p:spPr>
        <p:txBody>
          <a:bodyPr wrap="square" lIns="121052" tIns="60526" rIns="121052" bIns="60526">
            <a:spAutoFit/>
          </a:bodyPr>
          <a:lstStyle/>
          <a:p>
            <a:pPr marL="0" marR="0" lvl="0" indent="0" algn="just" defTabSz="914400" rtl="0" eaLnBrk="1" fontAlgn="auto" latinLnBrk="0" hangingPunct="1">
              <a:lnSpc>
                <a:spcPct val="12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rPr>
              <a:t>Lorem ipsum dolor sit amet, vix erat audiam ei. Cum doctus civibus efficiantur in.</a:t>
            </a:r>
          </a:p>
        </p:txBody>
      </p:sp>
      <p:sp>
        <p:nvSpPr>
          <p:cNvPr id="11" name="Elipse 10">
            <a:extLst>
              <a:ext uri="{FF2B5EF4-FFF2-40B4-BE49-F238E27FC236}">
                <a16:creationId xmlns:a16="http://schemas.microsoft.com/office/drawing/2014/main" id="{20E0913B-437D-4BC0-A671-33E492381508}"/>
              </a:ext>
            </a:extLst>
          </p:cNvPr>
          <p:cNvSpPr>
            <a:spLocks noChangeAspect="1"/>
          </p:cNvSpPr>
          <p:nvPr/>
        </p:nvSpPr>
        <p:spPr bwMode="auto">
          <a:xfrm>
            <a:off x="6070054" y="310106"/>
            <a:ext cx="644963" cy="644963"/>
          </a:xfrm>
          <a:prstGeom prst="ellipse">
            <a:avLst/>
          </a:prstGeom>
          <a:solidFill>
            <a:schemeClr val="bg1"/>
          </a:solidFill>
          <a:ln w="152400">
            <a:solidFill>
              <a:schemeClr val="accent1"/>
            </a:solidFill>
          </a:ln>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SV" sz="1100" b="0" i="0" u="none" strike="noStrike" kern="1200" cap="none" spc="0" normalizeH="0" baseline="0" noProof="0" dirty="0">
                <a:ln>
                  <a:noFill/>
                </a:ln>
                <a:solidFill>
                  <a:srgbClr val="000000"/>
                </a:solidFill>
                <a:effectLst/>
                <a:uLnTx/>
                <a:uFillTx/>
                <a:latin typeface="Open Sans"/>
                <a:ea typeface="+mn-ea"/>
                <a:cs typeface="+mn-cs"/>
              </a:rPr>
              <a:t>01</a:t>
            </a:r>
          </a:p>
        </p:txBody>
      </p:sp>
      <p:sp>
        <p:nvSpPr>
          <p:cNvPr id="22" name="Rectángulo 21">
            <a:extLst>
              <a:ext uri="{FF2B5EF4-FFF2-40B4-BE49-F238E27FC236}">
                <a16:creationId xmlns:a16="http://schemas.microsoft.com/office/drawing/2014/main" id="{E64DA43C-AD44-4646-A226-C917A40E9982}"/>
              </a:ext>
            </a:extLst>
          </p:cNvPr>
          <p:cNvSpPr/>
          <p:nvPr/>
        </p:nvSpPr>
        <p:spPr>
          <a:xfrm>
            <a:off x="6980031" y="1376884"/>
            <a:ext cx="3279438" cy="6232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Phase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469B5"/>
                </a:solidFill>
                <a:effectLst/>
                <a:uLnTx/>
                <a:uFillTx/>
                <a:latin typeface="Open Sans"/>
                <a:ea typeface="+mn-ea"/>
                <a:cs typeface="+mn-cs"/>
              </a:rPr>
              <a:t>Organize Documents</a:t>
            </a:r>
          </a:p>
        </p:txBody>
      </p:sp>
      <p:sp>
        <p:nvSpPr>
          <p:cNvPr id="26" name="Elipse 25">
            <a:extLst>
              <a:ext uri="{FF2B5EF4-FFF2-40B4-BE49-F238E27FC236}">
                <a16:creationId xmlns:a16="http://schemas.microsoft.com/office/drawing/2014/main" id="{12FDA095-058B-44C5-AEA3-96505CE8F5A9}"/>
              </a:ext>
            </a:extLst>
          </p:cNvPr>
          <p:cNvSpPr>
            <a:spLocks noChangeAspect="1"/>
          </p:cNvSpPr>
          <p:nvPr/>
        </p:nvSpPr>
        <p:spPr bwMode="auto">
          <a:xfrm>
            <a:off x="6070054" y="1553047"/>
            <a:ext cx="644963" cy="644963"/>
          </a:xfrm>
          <a:prstGeom prst="ellipse">
            <a:avLst/>
          </a:prstGeom>
          <a:solidFill>
            <a:schemeClr val="bg1"/>
          </a:solidFill>
          <a:ln w="152400">
            <a:solidFill>
              <a:schemeClr val="accent1"/>
            </a:solidFill>
          </a:ln>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SV" sz="1100" b="0" i="0" u="none" strike="noStrike" kern="1200" cap="none" spc="0" normalizeH="0" baseline="0" noProof="0" dirty="0">
                <a:ln>
                  <a:noFill/>
                </a:ln>
                <a:solidFill>
                  <a:srgbClr val="000000"/>
                </a:solidFill>
                <a:effectLst/>
                <a:uLnTx/>
                <a:uFillTx/>
                <a:latin typeface="Open Sans"/>
                <a:ea typeface="+mn-ea"/>
                <a:cs typeface="+mn-cs"/>
              </a:rPr>
              <a:t>02</a:t>
            </a:r>
          </a:p>
        </p:txBody>
      </p:sp>
      <p:sp>
        <p:nvSpPr>
          <p:cNvPr id="37" name="Rectángulo 36">
            <a:extLst>
              <a:ext uri="{FF2B5EF4-FFF2-40B4-BE49-F238E27FC236}">
                <a16:creationId xmlns:a16="http://schemas.microsoft.com/office/drawing/2014/main" id="{92756E67-E0DD-4B0F-84E1-2B315C3FB909}"/>
              </a:ext>
            </a:extLst>
          </p:cNvPr>
          <p:cNvSpPr/>
          <p:nvPr/>
        </p:nvSpPr>
        <p:spPr>
          <a:xfrm>
            <a:off x="6980031" y="2701723"/>
            <a:ext cx="3279438" cy="6232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Phase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469B5"/>
                </a:solidFill>
                <a:effectLst/>
                <a:uLnTx/>
                <a:uFillTx/>
                <a:latin typeface="Open Sans"/>
                <a:ea typeface="+mn-ea"/>
                <a:cs typeface="+mn-cs"/>
              </a:rPr>
              <a:t>Automate Processes</a:t>
            </a:r>
          </a:p>
        </p:txBody>
      </p:sp>
      <p:sp>
        <p:nvSpPr>
          <p:cNvPr id="41" name="Elipse 40">
            <a:extLst>
              <a:ext uri="{FF2B5EF4-FFF2-40B4-BE49-F238E27FC236}">
                <a16:creationId xmlns:a16="http://schemas.microsoft.com/office/drawing/2014/main" id="{01B980E9-E119-427A-8135-0C1C8E327C54}"/>
              </a:ext>
            </a:extLst>
          </p:cNvPr>
          <p:cNvSpPr>
            <a:spLocks noChangeAspect="1"/>
          </p:cNvSpPr>
          <p:nvPr/>
        </p:nvSpPr>
        <p:spPr bwMode="auto">
          <a:xfrm>
            <a:off x="6070054" y="2877886"/>
            <a:ext cx="644963" cy="644963"/>
          </a:xfrm>
          <a:prstGeom prst="ellipse">
            <a:avLst/>
          </a:prstGeom>
          <a:solidFill>
            <a:schemeClr val="bg1"/>
          </a:solidFill>
          <a:ln w="152400">
            <a:solidFill>
              <a:schemeClr val="accent1"/>
            </a:solidFill>
          </a:ln>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SV" sz="1100" b="0" i="0" u="none" strike="noStrike" kern="1200" cap="none" spc="0" normalizeH="0" baseline="0" noProof="0" dirty="0">
                <a:ln>
                  <a:noFill/>
                </a:ln>
                <a:solidFill>
                  <a:srgbClr val="000000"/>
                </a:solidFill>
                <a:effectLst/>
                <a:uLnTx/>
                <a:uFillTx/>
                <a:latin typeface="Open Sans"/>
                <a:ea typeface="+mn-ea"/>
                <a:cs typeface="+mn-cs"/>
              </a:rPr>
              <a:t>03</a:t>
            </a:r>
          </a:p>
        </p:txBody>
      </p:sp>
      <p:cxnSp>
        <p:nvCxnSpPr>
          <p:cNvPr id="51" name="Conector recto 50">
            <a:extLst>
              <a:ext uri="{FF2B5EF4-FFF2-40B4-BE49-F238E27FC236}">
                <a16:creationId xmlns:a16="http://schemas.microsoft.com/office/drawing/2014/main" id="{22D31F4B-2755-4410-BE35-F880353C4D51}"/>
              </a:ext>
            </a:extLst>
          </p:cNvPr>
          <p:cNvCxnSpPr/>
          <p:nvPr/>
        </p:nvCxnSpPr>
        <p:spPr>
          <a:xfrm>
            <a:off x="6392535" y="2205311"/>
            <a:ext cx="0" cy="731520"/>
          </a:xfrm>
          <a:prstGeom prst="line">
            <a:avLst/>
          </a:prstGeom>
          <a:solidFill>
            <a:schemeClr val="bg1"/>
          </a:solidFill>
          <a:ln w="152400">
            <a:solidFill>
              <a:schemeClr val="accent1"/>
            </a:solidFill>
          </a:ln>
        </p:spPr>
      </p:cxnSp>
      <p:sp>
        <p:nvSpPr>
          <p:cNvPr id="53" name="Textbox 1">
            <a:extLst>
              <a:ext uri="{FF2B5EF4-FFF2-40B4-BE49-F238E27FC236}">
                <a16:creationId xmlns:a16="http://schemas.microsoft.com/office/drawing/2014/main" id="{8ACD0891-5794-4531-BAE8-406ABA48A435}"/>
              </a:ext>
            </a:extLst>
          </p:cNvPr>
          <p:cNvSpPr/>
          <p:nvPr/>
        </p:nvSpPr>
        <p:spPr>
          <a:xfrm>
            <a:off x="219566" y="857268"/>
            <a:ext cx="4207471" cy="1106911"/>
          </a:xfrm>
          <a:prstGeom prst="rect">
            <a:avLst/>
          </a:prstGeom>
        </p:spPr>
        <p:txBody>
          <a:bodyPr wrap="square" lIns="120846" tIns="60423" rIns="120846" bIns="6042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Open Sans"/>
                <a:ea typeface="Roboto Light" panose="02000000000000000000" pitchFamily="2" charset="0"/>
                <a:cs typeface="Roboto Light" panose="02000000000000000000" pitchFamily="2" charset="0"/>
              </a:rPr>
              <a:t>DIGITAL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Open Sans"/>
                <a:ea typeface="Roboto Light" panose="02000000000000000000" pitchFamily="2" charset="0"/>
                <a:cs typeface="Roboto Light" panose="02000000000000000000" pitchFamily="2" charset="0"/>
              </a:rPr>
              <a:t>TRANSFORMATION</a:t>
            </a:r>
          </a:p>
        </p:txBody>
      </p:sp>
      <p:sp>
        <p:nvSpPr>
          <p:cNvPr id="54" name="Textbox 1">
            <a:extLst>
              <a:ext uri="{FF2B5EF4-FFF2-40B4-BE49-F238E27FC236}">
                <a16:creationId xmlns:a16="http://schemas.microsoft.com/office/drawing/2014/main" id="{D6435603-B14A-4B94-A4C9-907B88ABAF87}"/>
              </a:ext>
            </a:extLst>
          </p:cNvPr>
          <p:cNvSpPr/>
          <p:nvPr/>
        </p:nvSpPr>
        <p:spPr>
          <a:xfrm>
            <a:off x="234581" y="2124332"/>
            <a:ext cx="3678434" cy="1703421"/>
          </a:xfrm>
          <a:prstGeom prst="rect">
            <a:avLst/>
          </a:prstGeom>
        </p:spPr>
        <p:txBody>
          <a:bodyPr wrap="square" lIns="120846" tIns="60423" rIns="120846" bIns="60423">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rPr>
              <a:t>This model is a roadmap for transforming your office into a digital workplace. It provides a structured framework for content digitization, process automation, analytics, and more.</a:t>
            </a:r>
          </a:p>
        </p:txBody>
      </p:sp>
      <p:sp>
        <p:nvSpPr>
          <p:cNvPr id="61" name="Textbox 1">
            <a:extLst>
              <a:ext uri="{FF2B5EF4-FFF2-40B4-BE49-F238E27FC236}">
                <a16:creationId xmlns:a16="http://schemas.microsoft.com/office/drawing/2014/main" id="{5D43D801-72E7-4998-8A57-01AB409A9526}"/>
              </a:ext>
            </a:extLst>
          </p:cNvPr>
          <p:cNvSpPr/>
          <p:nvPr/>
        </p:nvSpPr>
        <p:spPr>
          <a:xfrm>
            <a:off x="6965270" y="583366"/>
            <a:ext cx="4730855" cy="552913"/>
          </a:xfrm>
          <a:prstGeom prst="rect">
            <a:avLst/>
          </a:prstGeom>
        </p:spPr>
        <p:txBody>
          <a:bodyPr wrap="square" lIns="120846" tIns="60423" rIns="120846" bIns="6042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Create an electronic filing cabinet by converting your documents from paper to digital.</a:t>
            </a:r>
            <a:endParaRPr kumimoji="0" lang="id-ID" sz="14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A1B2997C-7C41-47D2-A890-FA7D1FDA353F}"/>
              </a:ext>
            </a:extLst>
          </p:cNvPr>
          <p:cNvSpPr/>
          <p:nvPr/>
        </p:nvSpPr>
        <p:spPr>
          <a:xfrm>
            <a:off x="6980031" y="1913515"/>
            <a:ext cx="460691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Easily categorize your documents and manage them in a secure, central location.</a:t>
            </a:r>
            <a:endParaRPr kumimoji="0" lang="id-ID" sz="14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213CE7AB-8A26-4DDD-A0B3-A79D5E0F7700}"/>
              </a:ext>
            </a:extLst>
          </p:cNvPr>
          <p:cNvSpPr/>
          <p:nvPr/>
        </p:nvSpPr>
        <p:spPr>
          <a:xfrm>
            <a:off x="6979855" y="3236025"/>
            <a:ext cx="473085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Improve accountability by digitizing your business processes with easy-to-use electronic forms.</a:t>
            </a:r>
            <a:endParaRPr kumimoji="0" lang="id-ID" sz="14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27" name="44 Rectángulo">
            <a:extLst>
              <a:ext uri="{FF2B5EF4-FFF2-40B4-BE49-F238E27FC236}">
                <a16:creationId xmlns:a16="http://schemas.microsoft.com/office/drawing/2014/main" id="{94D4F9FC-FF21-4030-A503-724253410B04}"/>
              </a:ext>
            </a:extLst>
          </p:cNvPr>
          <p:cNvSpPr/>
          <p:nvPr/>
        </p:nvSpPr>
        <p:spPr bwMode="auto">
          <a:xfrm>
            <a:off x="309" y="894697"/>
            <a:ext cx="206976" cy="533887"/>
          </a:xfrm>
          <a:prstGeom prst="rect">
            <a:avLst/>
          </a:prstGeom>
          <a:solidFill>
            <a:schemeClr val="bg1"/>
          </a:solidFill>
          <a:ln>
            <a:noFill/>
          </a:ln>
        </p:spPr>
        <p:txBody>
          <a:bodyPr lIns="0" tIns="0" rIns="0" bIns="0" rtlCol="0" anchor="ctr"/>
          <a:lstStyle/>
          <a:p>
            <a:pPr marL="0" marR="0" lvl="0" indent="0" algn="ctr" defTabSz="1208493" rtl="0" eaLnBrk="1" fontAlgn="auto" latinLnBrk="0" hangingPunct="1">
              <a:lnSpc>
                <a:spcPct val="100000"/>
              </a:lnSpc>
              <a:spcBef>
                <a:spcPts val="0"/>
              </a:spcBef>
              <a:spcAft>
                <a:spcPts val="0"/>
              </a:spcAft>
              <a:buClrTx/>
              <a:buSzTx/>
              <a:buFontTx/>
              <a:buNone/>
              <a:tabLst/>
              <a:defRPr/>
            </a:pPr>
            <a:endParaRPr kumimoji="0" lang="es-SV" sz="24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8" name="Conector recto 50">
            <a:extLst>
              <a:ext uri="{FF2B5EF4-FFF2-40B4-BE49-F238E27FC236}">
                <a16:creationId xmlns:a16="http://schemas.microsoft.com/office/drawing/2014/main" id="{81254C96-7ABA-4434-BA86-76214134F132}"/>
              </a:ext>
            </a:extLst>
          </p:cNvPr>
          <p:cNvCxnSpPr>
            <a:cxnSpLocks/>
            <a:endCxn id="35" idx="0"/>
          </p:cNvCxnSpPr>
          <p:nvPr/>
        </p:nvCxnSpPr>
        <p:spPr>
          <a:xfrm>
            <a:off x="6385901" y="4384218"/>
            <a:ext cx="0" cy="1089307"/>
          </a:xfrm>
          <a:prstGeom prst="line">
            <a:avLst/>
          </a:prstGeom>
          <a:solidFill>
            <a:schemeClr val="bg1"/>
          </a:solidFill>
          <a:ln w="152400">
            <a:solidFill>
              <a:schemeClr val="accent1"/>
            </a:solidFill>
          </a:ln>
        </p:spPr>
      </p:cxnSp>
      <p:sp>
        <p:nvSpPr>
          <p:cNvPr id="30" name="Rectángulo 51">
            <a:extLst>
              <a:ext uri="{FF2B5EF4-FFF2-40B4-BE49-F238E27FC236}">
                <a16:creationId xmlns:a16="http://schemas.microsoft.com/office/drawing/2014/main" id="{374A8DC2-FD68-4E5A-91B7-A0A2A4474B53}"/>
              </a:ext>
            </a:extLst>
          </p:cNvPr>
          <p:cNvSpPr/>
          <p:nvPr/>
        </p:nvSpPr>
        <p:spPr>
          <a:xfrm>
            <a:off x="6973397" y="4017123"/>
            <a:ext cx="3279438" cy="6232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Phase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469B5"/>
                </a:solidFill>
                <a:effectLst/>
                <a:uLnTx/>
                <a:uFillTx/>
                <a:latin typeface="Open Sans"/>
                <a:ea typeface="+mn-ea"/>
                <a:cs typeface="+mn-cs"/>
              </a:rPr>
              <a:t>Streamline Processes</a:t>
            </a:r>
          </a:p>
        </p:txBody>
      </p:sp>
      <p:sp>
        <p:nvSpPr>
          <p:cNvPr id="32" name="Elipse 57">
            <a:extLst>
              <a:ext uri="{FF2B5EF4-FFF2-40B4-BE49-F238E27FC236}">
                <a16:creationId xmlns:a16="http://schemas.microsoft.com/office/drawing/2014/main" id="{8B22A65B-BBFE-4BCA-B26B-634BB0698DF8}"/>
              </a:ext>
            </a:extLst>
          </p:cNvPr>
          <p:cNvSpPr>
            <a:spLocks noChangeAspect="1"/>
          </p:cNvSpPr>
          <p:nvPr/>
        </p:nvSpPr>
        <p:spPr bwMode="auto">
          <a:xfrm>
            <a:off x="6063420" y="4189633"/>
            <a:ext cx="644963" cy="644963"/>
          </a:xfrm>
          <a:prstGeom prst="ellipse">
            <a:avLst/>
          </a:prstGeom>
          <a:solidFill>
            <a:schemeClr val="bg1"/>
          </a:solidFill>
          <a:ln w="152400">
            <a:solidFill>
              <a:schemeClr val="accent1"/>
            </a:solidFill>
          </a:ln>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SV" sz="1100" b="0" i="0" u="none" strike="noStrike" kern="1200" cap="none" spc="0" normalizeH="0" baseline="0" noProof="0" dirty="0">
                <a:ln>
                  <a:noFill/>
                </a:ln>
                <a:solidFill>
                  <a:srgbClr val="000000"/>
                </a:solidFill>
                <a:effectLst/>
                <a:uLnTx/>
                <a:uFillTx/>
                <a:latin typeface="Oswald" panose="02000503000000000000" pitchFamily="2" charset="0"/>
                <a:ea typeface="+mn-ea"/>
                <a:cs typeface="+mn-cs"/>
              </a:rPr>
              <a:t>04</a:t>
            </a:r>
          </a:p>
        </p:txBody>
      </p:sp>
      <p:sp>
        <p:nvSpPr>
          <p:cNvPr id="33" name="Rectángulo 64">
            <a:extLst>
              <a:ext uri="{FF2B5EF4-FFF2-40B4-BE49-F238E27FC236}">
                <a16:creationId xmlns:a16="http://schemas.microsoft.com/office/drawing/2014/main" id="{AD6AF511-5F81-4D6B-9CBC-0281793C880C}"/>
              </a:ext>
            </a:extLst>
          </p:cNvPr>
          <p:cNvSpPr/>
          <p:nvPr/>
        </p:nvSpPr>
        <p:spPr>
          <a:xfrm>
            <a:off x="6973397" y="5301016"/>
            <a:ext cx="3279438" cy="6232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Phase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469B5"/>
                </a:solidFill>
                <a:effectLst/>
                <a:uLnTx/>
                <a:uFillTx/>
                <a:latin typeface="Open Sans"/>
                <a:ea typeface="+mn-ea"/>
                <a:cs typeface="+mn-cs"/>
              </a:rPr>
              <a:t>Transform Processes</a:t>
            </a:r>
          </a:p>
        </p:txBody>
      </p:sp>
      <p:sp>
        <p:nvSpPr>
          <p:cNvPr id="35" name="Elipse 70">
            <a:extLst>
              <a:ext uri="{FF2B5EF4-FFF2-40B4-BE49-F238E27FC236}">
                <a16:creationId xmlns:a16="http://schemas.microsoft.com/office/drawing/2014/main" id="{E5E4213B-8693-4730-AE17-97C24ED75355}"/>
              </a:ext>
            </a:extLst>
          </p:cNvPr>
          <p:cNvSpPr>
            <a:spLocks noChangeAspect="1"/>
          </p:cNvSpPr>
          <p:nvPr/>
        </p:nvSpPr>
        <p:spPr bwMode="auto">
          <a:xfrm>
            <a:off x="6063420" y="5473525"/>
            <a:ext cx="644963" cy="644963"/>
          </a:xfrm>
          <a:prstGeom prst="ellipse">
            <a:avLst/>
          </a:prstGeom>
          <a:solidFill>
            <a:schemeClr val="bg1"/>
          </a:solidFill>
          <a:ln w="152400">
            <a:solidFill>
              <a:schemeClr val="accent1"/>
            </a:solidFill>
          </a:ln>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SV" sz="1100" b="0" i="0" u="none" strike="noStrike" kern="1200" cap="none" spc="0" normalizeH="0" baseline="0" noProof="0" dirty="0">
                <a:ln>
                  <a:noFill/>
                </a:ln>
                <a:solidFill>
                  <a:srgbClr val="000000"/>
                </a:solidFill>
                <a:effectLst/>
                <a:uLnTx/>
                <a:uFillTx/>
                <a:latin typeface="Oswald" panose="02000503000000000000" pitchFamily="2" charset="0"/>
                <a:ea typeface="+mn-ea"/>
                <a:cs typeface="+mn-cs"/>
              </a:rPr>
              <a:t>05</a:t>
            </a:r>
          </a:p>
        </p:txBody>
      </p:sp>
      <p:cxnSp>
        <p:nvCxnSpPr>
          <p:cNvPr id="39" name="Conector recto 92">
            <a:extLst>
              <a:ext uri="{FF2B5EF4-FFF2-40B4-BE49-F238E27FC236}">
                <a16:creationId xmlns:a16="http://schemas.microsoft.com/office/drawing/2014/main" id="{3BB6335E-56CA-430A-BB6B-8A2BE6EB8BBA}"/>
              </a:ext>
            </a:extLst>
          </p:cNvPr>
          <p:cNvCxnSpPr>
            <a:cxnSpLocks/>
          </p:cNvCxnSpPr>
          <p:nvPr/>
        </p:nvCxnSpPr>
        <p:spPr>
          <a:xfrm>
            <a:off x="6385901" y="3450049"/>
            <a:ext cx="0" cy="731520"/>
          </a:xfrm>
          <a:prstGeom prst="line">
            <a:avLst/>
          </a:prstGeom>
          <a:solidFill>
            <a:schemeClr val="bg1"/>
          </a:solidFill>
          <a:ln w="152400">
            <a:solidFill>
              <a:schemeClr val="accent1"/>
            </a:solidFill>
          </a:ln>
        </p:spPr>
      </p:cxnSp>
      <p:sp>
        <p:nvSpPr>
          <p:cNvPr id="43" name="Textbox 1">
            <a:extLst>
              <a:ext uri="{FF2B5EF4-FFF2-40B4-BE49-F238E27FC236}">
                <a16:creationId xmlns:a16="http://schemas.microsoft.com/office/drawing/2014/main" id="{2891E886-6DF3-4232-AB80-D5A4D2357ED3}"/>
              </a:ext>
            </a:extLst>
          </p:cNvPr>
          <p:cNvSpPr/>
          <p:nvPr/>
        </p:nvSpPr>
        <p:spPr>
          <a:xfrm>
            <a:off x="6944988" y="4538383"/>
            <a:ext cx="4730851" cy="552913"/>
          </a:xfrm>
          <a:prstGeom prst="rect">
            <a:avLst/>
          </a:prstGeom>
        </p:spPr>
        <p:txBody>
          <a:bodyPr wrap="square" lIns="120846" tIns="60423" rIns="120846" bIns="6042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Gain more visibility into your operations and increase the efficiency of cross-functional processes.</a:t>
            </a:r>
            <a:endParaRPr kumimoji="0" lang="id-ID" sz="14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45" name="Textbox 1">
            <a:extLst>
              <a:ext uri="{FF2B5EF4-FFF2-40B4-BE49-F238E27FC236}">
                <a16:creationId xmlns:a16="http://schemas.microsoft.com/office/drawing/2014/main" id="{BFF0D304-678E-49E0-9A33-EF0C03E77C83}"/>
              </a:ext>
            </a:extLst>
          </p:cNvPr>
          <p:cNvSpPr/>
          <p:nvPr/>
        </p:nvSpPr>
        <p:spPr>
          <a:xfrm>
            <a:off x="6944988" y="5822987"/>
            <a:ext cx="4641957" cy="552913"/>
          </a:xfrm>
          <a:prstGeom prst="rect">
            <a:avLst/>
          </a:prstGeom>
        </p:spPr>
        <p:txBody>
          <a:bodyPr wrap="square" lIns="120846" tIns="60423" rIns="120846" bIns="6042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Drive innovation by leveraging predictive analytics and insight to transform processes.</a:t>
            </a:r>
            <a:endParaRPr kumimoji="0" lang="id-ID" sz="14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29" name="Rectángulo 5">
            <a:extLst>
              <a:ext uri="{FF2B5EF4-FFF2-40B4-BE49-F238E27FC236}">
                <a16:creationId xmlns:a16="http://schemas.microsoft.com/office/drawing/2014/main" id="{4FBE4923-66A0-41EA-8237-6D3B6C8F4323}"/>
              </a:ext>
            </a:extLst>
          </p:cNvPr>
          <p:cNvSpPr/>
          <p:nvPr/>
        </p:nvSpPr>
        <p:spPr>
          <a:xfrm>
            <a:off x="1" y="6613156"/>
            <a:ext cx="1137138"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Open Sans"/>
                <a:ea typeface="+mn-ea"/>
                <a:cs typeface="+mn-cs"/>
              </a:rPr>
              <a:t>© </a:t>
            </a:r>
            <a:r>
              <a:rPr kumimoji="0" lang="en-US" sz="1100" b="0" i="0" u="none" strike="noStrike" kern="1200" cap="none" spc="0" normalizeH="0" baseline="0" noProof="0" dirty="0">
                <a:ln>
                  <a:noFill/>
                </a:ln>
                <a:solidFill>
                  <a:srgbClr val="FFFFFF"/>
                </a:solidFill>
                <a:effectLst/>
                <a:uLnTx/>
                <a:uFillTx/>
                <a:latin typeface="Open Sans"/>
                <a:ea typeface="Roboto Light" panose="02000000000000000000" pitchFamily="2" charset="0"/>
                <a:cs typeface="Roboto Light" panose="02000000000000000000" pitchFamily="2" charset="0"/>
              </a:rPr>
              <a:t>MCCi 2019</a:t>
            </a:r>
            <a:endParaRPr kumimoji="0" lang="es-ES" sz="1100" b="0" i="0" u="none" strike="noStrike" kern="1200" cap="none" spc="0" normalizeH="0" baseline="0" noProof="0" dirty="0">
              <a:ln>
                <a:noFill/>
              </a:ln>
              <a:solidFill>
                <a:srgbClr val="FFFFFF"/>
              </a:solidFill>
              <a:effectLst/>
              <a:uLnTx/>
              <a:uFillTx/>
              <a:latin typeface="Open Sans"/>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12878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750"/>
                                        <p:tgtEl>
                                          <p:spTgt spid="2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75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750"/>
                                        <p:tgtEl>
                                          <p:spTgt spid="37"/>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75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par>
                          <p:cTn id="46" fill="hold">
                            <p:stCondLst>
                              <p:cond delay="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750"/>
                                        <p:tgtEl>
                                          <p:spTgt spid="30"/>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75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p:stCondLst>
                              <p:cond delay="0"/>
                            </p:stCondLst>
                            <p:childTnLst>
                              <p:par>
                                <p:cTn id="60" presetID="10"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750"/>
                                        <p:tgtEl>
                                          <p:spTgt spid="33"/>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22" grpId="0"/>
      <p:bldP spid="26" grpId="0" animBg="1"/>
      <p:bldP spid="37" grpId="0"/>
      <p:bldP spid="41" grpId="0" animBg="1"/>
      <p:bldP spid="61" grpId="0"/>
      <p:bldP spid="36" grpId="0"/>
      <p:bldP spid="42" grpId="0"/>
      <p:bldP spid="30" grpId="0"/>
      <p:bldP spid="32" grpId="0" animBg="1"/>
      <p:bldP spid="33" grpId="0"/>
      <p:bldP spid="35" grpId="0" animBg="1"/>
      <p:bldP spid="43"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FE8AC1-C427-41DB-8BE2-70A9D3826DF3}"/>
              </a:ext>
            </a:extLst>
          </p:cNvPr>
          <p:cNvSpPr>
            <a:spLocks noGrp="1"/>
          </p:cNvSpPr>
          <p:nvPr>
            <p:ph type="body" sz="quarter" idx="15"/>
          </p:nvPr>
        </p:nvSpPr>
        <p:spPr/>
        <p:txBody>
          <a:bodyPr/>
          <a:lstStyle/>
          <a:p>
            <a:r>
              <a:rPr lang="en-US" dirty="0"/>
              <a:t>Negatives of Manual Processes: Fraud</a:t>
            </a:r>
          </a:p>
        </p:txBody>
      </p:sp>
      <p:pic>
        <p:nvPicPr>
          <p:cNvPr id="2" name="Picture 1">
            <a:extLst>
              <a:ext uri="{FF2B5EF4-FFF2-40B4-BE49-F238E27FC236}">
                <a16:creationId xmlns:a16="http://schemas.microsoft.com/office/drawing/2014/main" id="{E3A1B4D2-8659-431F-A77D-64070EC7CF9E}"/>
              </a:ext>
            </a:extLst>
          </p:cNvPr>
          <p:cNvPicPr>
            <a:picLocks noChangeAspect="1"/>
          </p:cNvPicPr>
          <p:nvPr/>
        </p:nvPicPr>
        <p:blipFill>
          <a:blip r:embed="rId3"/>
          <a:stretch>
            <a:fillRect/>
          </a:stretch>
        </p:blipFill>
        <p:spPr>
          <a:xfrm>
            <a:off x="331310" y="4689593"/>
            <a:ext cx="9421540" cy="895475"/>
          </a:xfrm>
          <a:prstGeom prst="rect">
            <a:avLst/>
          </a:prstGeom>
        </p:spPr>
      </p:pic>
      <p:pic>
        <p:nvPicPr>
          <p:cNvPr id="3" name="Picture 2">
            <a:extLst>
              <a:ext uri="{FF2B5EF4-FFF2-40B4-BE49-F238E27FC236}">
                <a16:creationId xmlns:a16="http://schemas.microsoft.com/office/drawing/2014/main" id="{6296F656-E3FE-4FEE-BD9D-A5367ECD228C}"/>
              </a:ext>
            </a:extLst>
          </p:cNvPr>
          <p:cNvPicPr>
            <a:picLocks noChangeAspect="1"/>
          </p:cNvPicPr>
          <p:nvPr/>
        </p:nvPicPr>
        <p:blipFill>
          <a:blip r:embed="rId4"/>
          <a:stretch>
            <a:fillRect/>
          </a:stretch>
        </p:blipFill>
        <p:spPr>
          <a:xfrm>
            <a:off x="3146485" y="3274216"/>
            <a:ext cx="8183117" cy="771633"/>
          </a:xfrm>
          <a:prstGeom prst="rect">
            <a:avLst/>
          </a:prstGeom>
        </p:spPr>
      </p:pic>
      <p:pic>
        <p:nvPicPr>
          <p:cNvPr id="6" name="Picture 5">
            <a:extLst>
              <a:ext uri="{FF2B5EF4-FFF2-40B4-BE49-F238E27FC236}">
                <a16:creationId xmlns:a16="http://schemas.microsoft.com/office/drawing/2014/main" id="{9CC2EEA1-219F-4223-80D9-608AEF63C410}"/>
              </a:ext>
            </a:extLst>
          </p:cNvPr>
          <p:cNvPicPr>
            <a:picLocks noChangeAspect="1"/>
          </p:cNvPicPr>
          <p:nvPr/>
        </p:nvPicPr>
        <p:blipFill>
          <a:blip r:embed="rId5"/>
          <a:stretch>
            <a:fillRect/>
          </a:stretch>
        </p:blipFill>
        <p:spPr>
          <a:xfrm>
            <a:off x="331310" y="2154835"/>
            <a:ext cx="7716327" cy="657317"/>
          </a:xfrm>
          <a:prstGeom prst="rect">
            <a:avLst/>
          </a:prstGeom>
        </p:spPr>
      </p:pic>
    </p:spTree>
    <p:extLst>
      <p:ext uri="{BB962C8B-B14F-4D97-AF65-F5344CB8AC3E}">
        <p14:creationId xmlns:p14="http://schemas.microsoft.com/office/powerpoint/2010/main" val="351845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FE8AC1-C427-41DB-8BE2-70A9D3826DF3}"/>
              </a:ext>
            </a:extLst>
          </p:cNvPr>
          <p:cNvSpPr>
            <a:spLocks noGrp="1"/>
          </p:cNvSpPr>
          <p:nvPr>
            <p:ph type="body" sz="quarter" idx="15"/>
          </p:nvPr>
        </p:nvSpPr>
        <p:spPr/>
        <p:txBody>
          <a:bodyPr/>
          <a:lstStyle/>
          <a:p>
            <a:r>
              <a:rPr lang="en-US" dirty="0"/>
              <a:t>Negatives of Manual Processes:  Costs</a:t>
            </a:r>
          </a:p>
        </p:txBody>
      </p:sp>
      <p:pic>
        <p:nvPicPr>
          <p:cNvPr id="8" name="Picture 7">
            <a:extLst>
              <a:ext uri="{FF2B5EF4-FFF2-40B4-BE49-F238E27FC236}">
                <a16:creationId xmlns:a16="http://schemas.microsoft.com/office/drawing/2014/main" id="{A4278802-7900-43D4-AC45-7B0E67AD4807}"/>
              </a:ext>
            </a:extLst>
          </p:cNvPr>
          <p:cNvPicPr>
            <a:picLocks noChangeAspect="1"/>
          </p:cNvPicPr>
          <p:nvPr/>
        </p:nvPicPr>
        <p:blipFill>
          <a:blip r:embed="rId3"/>
          <a:stretch>
            <a:fillRect/>
          </a:stretch>
        </p:blipFill>
        <p:spPr>
          <a:xfrm>
            <a:off x="960626" y="1831091"/>
            <a:ext cx="10027023" cy="3195817"/>
          </a:xfrm>
          <a:prstGeom prst="rect">
            <a:avLst/>
          </a:prstGeom>
        </p:spPr>
      </p:pic>
    </p:spTree>
    <p:extLst>
      <p:ext uri="{BB962C8B-B14F-4D97-AF65-F5344CB8AC3E}">
        <p14:creationId xmlns:p14="http://schemas.microsoft.com/office/powerpoint/2010/main" val="348279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B1B870-A323-447C-AF2C-D46680662933}"/>
              </a:ext>
            </a:extLst>
          </p:cNvPr>
          <p:cNvSpPr>
            <a:spLocks noGrp="1"/>
          </p:cNvSpPr>
          <p:nvPr>
            <p:ph type="body" sz="quarter" idx="15"/>
          </p:nvPr>
        </p:nvSpPr>
        <p:spPr/>
        <p:txBody>
          <a:bodyPr/>
          <a:lstStyle/>
          <a:p>
            <a:r>
              <a:rPr lang="en-US" dirty="0"/>
              <a:t>Accounts Payable Automation </a:t>
            </a:r>
          </a:p>
        </p:txBody>
      </p:sp>
      <p:pic>
        <p:nvPicPr>
          <p:cNvPr id="4" name="Picture 3">
            <a:extLst>
              <a:ext uri="{FF2B5EF4-FFF2-40B4-BE49-F238E27FC236}">
                <a16:creationId xmlns:a16="http://schemas.microsoft.com/office/drawing/2014/main" id="{C0F11866-CF69-48B3-A467-55DF56E54519}"/>
              </a:ext>
            </a:extLst>
          </p:cNvPr>
          <p:cNvPicPr>
            <a:picLocks noChangeAspect="1"/>
          </p:cNvPicPr>
          <p:nvPr/>
        </p:nvPicPr>
        <p:blipFill>
          <a:blip r:embed="rId2"/>
          <a:stretch>
            <a:fillRect/>
          </a:stretch>
        </p:blipFill>
        <p:spPr>
          <a:xfrm>
            <a:off x="444500" y="1063826"/>
            <a:ext cx="10821217" cy="5045425"/>
          </a:xfrm>
          <a:prstGeom prst="rect">
            <a:avLst/>
          </a:prstGeom>
        </p:spPr>
      </p:pic>
    </p:spTree>
    <p:extLst>
      <p:ext uri="{BB962C8B-B14F-4D97-AF65-F5344CB8AC3E}">
        <p14:creationId xmlns:p14="http://schemas.microsoft.com/office/powerpoint/2010/main" val="197416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B1B870-A323-447C-AF2C-D46680662933}"/>
              </a:ext>
            </a:extLst>
          </p:cNvPr>
          <p:cNvSpPr>
            <a:spLocks noGrp="1"/>
          </p:cNvSpPr>
          <p:nvPr>
            <p:ph type="body" sz="quarter" idx="15"/>
          </p:nvPr>
        </p:nvSpPr>
        <p:spPr/>
        <p:txBody>
          <a:bodyPr/>
          <a:lstStyle/>
          <a:p>
            <a:r>
              <a:rPr lang="en-US" dirty="0"/>
              <a:t>Accounts Payable Automation </a:t>
            </a:r>
          </a:p>
        </p:txBody>
      </p:sp>
      <p:pic>
        <p:nvPicPr>
          <p:cNvPr id="5" name="Picture 4">
            <a:extLst>
              <a:ext uri="{FF2B5EF4-FFF2-40B4-BE49-F238E27FC236}">
                <a16:creationId xmlns:a16="http://schemas.microsoft.com/office/drawing/2014/main" id="{3AA7E85B-139B-496E-B6FF-DF87F3162D24}"/>
              </a:ext>
            </a:extLst>
          </p:cNvPr>
          <p:cNvPicPr>
            <a:picLocks noChangeAspect="1"/>
          </p:cNvPicPr>
          <p:nvPr/>
        </p:nvPicPr>
        <p:blipFill>
          <a:blip r:embed="rId2"/>
          <a:stretch>
            <a:fillRect/>
          </a:stretch>
        </p:blipFill>
        <p:spPr>
          <a:xfrm>
            <a:off x="603692" y="1312826"/>
            <a:ext cx="9759508" cy="4376740"/>
          </a:xfrm>
          <a:prstGeom prst="rect">
            <a:avLst/>
          </a:prstGeom>
        </p:spPr>
      </p:pic>
    </p:spTree>
    <p:extLst>
      <p:ext uri="{BB962C8B-B14F-4D97-AF65-F5344CB8AC3E}">
        <p14:creationId xmlns:p14="http://schemas.microsoft.com/office/powerpoint/2010/main" val="79415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0447B4-665D-4ACD-B409-4C326BCD4445}"/>
              </a:ext>
            </a:extLst>
          </p:cNvPr>
          <p:cNvSpPr>
            <a:spLocks noGrp="1"/>
          </p:cNvSpPr>
          <p:nvPr>
            <p:ph type="body" sz="quarter" idx="15"/>
          </p:nvPr>
        </p:nvSpPr>
        <p:spPr/>
        <p:txBody>
          <a:bodyPr/>
          <a:lstStyle/>
          <a:p>
            <a:r>
              <a:rPr lang="en-US" dirty="0"/>
              <a:t>Accounts Payable Statistics </a:t>
            </a:r>
          </a:p>
        </p:txBody>
      </p:sp>
      <p:pic>
        <p:nvPicPr>
          <p:cNvPr id="4" name="Picture 3">
            <a:extLst>
              <a:ext uri="{FF2B5EF4-FFF2-40B4-BE49-F238E27FC236}">
                <a16:creationId xmlns:a16="http://schemas.microsoft.com/office/drawing/2014/main" id="{F9878366-0EC6-40D1-9191-2933971FBC1E}"/>
              </a:ext>
            </a:extLst>
          </p:cNvPr>
          <p:cNvPicPr>
            <a:picLocks noChangeAspect="1"/>
          </p:cNvPicPr>
          <p:nvPr/>
        </p:nvPicPr>
        <p:blipFill>
          <a:blip r:embed="rId3"/>
          <a:stretch>
            <a:fillRect/>
          </a:stretch>
        </p:blipFill>
        <p:spPr>
          <a:xfrm>
            <a:off x="749300" y="1352501"/>
            <a:ext cx="10071917" cy="4624701"/>
          </a:xfrm>
          <a:prstGeom prst="rect">
            <a:avLst/>
          </a:prstGeom>
        </p:spPr>
      </p:pic>
    </p:spTree>
    <p:extLst>
      <p:ext uri="{BB962C8B-B14F-4D97-AF65-F5344CB8AC3E}">
        <p14:creationId xmlns:p14="http://schemas.microsoft.com/office/powerpoint/2010/main" val="13385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DC831-EECF-4472-8087-01DBFF91CFC7}"/>
              </a:ext>
            </a:extLst>
          </p:cNvPr>
          <p:cNvSpPr>
            <a:spLocks noGrp="1"/>
          </p:cNvSpPr>
          <p:nvPr>
            <p:ph type="body" sz="quarter" idx="15"/>
          </p:nvPr>
        </p:nvSpPr>
        <p:spPr/>
        <p:txBody>
          <a:bodyPr/>
          <a:lstStyle/>
          <a:p>
            <a:r>
              <a:rPr lang="en-US" dirty="0"/>
              <a:t>AP Automation </a:t>
            </a:r>
          </a:p>
        </p:txBody>
      </p:sp>
      <p:graphicFrame>
        <p:nvGraphicFramePr>
          <p:cNvPr id="4" name="Content Placeholder 2">
            <a:extLst>
              <a:ext uri="{FF2B5EF4-FFF2-40B4-BE49-F238E27FC236}">
                <a16:creationId xmlns:a16="http://schemas.microsoft.com/office/drawing/2014/main" id="{B419FB95-8F98-4470-A5D7-FFF2131D863F}"/>
              </a:ext>
            </a:extLst>
          </p:cNvPr>
          <p:cNvGraphicFramePr>
            <a:graphicFrameLocks/>
          </p:cNvGraphicFramePr>
          <p:nvPr>
            <p:extLst>
              <p:ext uri="{D42A27DB-BD31-4B8C-83A1-F6EECF244321}">
                <p14:modId xmlns:p14="http://schemas.microsoft.com/office/powerpoint/2010/main" val="3254079668"/>
              </p:ext>
            </p:extLst>
          </p:nvPr>
        </p:nvGraphicFramePr>
        <p:xfrm>
          <a:off x="685800" y="1857375"/>
          <a:ext cx="11022104" cy="4429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42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4FBF9E-8482-4315-A191-913C9696E6EE}"/>
              </a:ext>
            </a:extLst>
          </p:cNvPr>
          <p:cNvSpPr>
            <a:spLocks noGrp="1"/>
          </p:cNvSpPr>
          <p:nvPr>
            <p:ph type="body" sz="quarter" idx="15"/>
          </p:nvPr>
        </p:nvSpPr>
        <p:spPr/>
        <p:txBody>
          <a:bodyPr/>
          <a:lstStyle/>
          <a:p>
            <a:r>
              <a:rPr lang="en-US" dirty="0"/>
              <a:t>Accounts Payable Automation </a:t>
            </a:r>
          </a:p>
        </p:txBody>
      </p:sp>
      <p:pic>
        <p:nvPicPr>
          <p:cNvPr id="3" name="Picture 2">
            <a:extLst>
              <a:ext uri="{FF2B5EF4-FFF2-40B4-BE49-F238E27FC236}">
                <a16:creationId xmlns:a16="http://schemas.microsoft.com/office/drawing/2014/main" id="{E21DD1C8-DA3F-4887-B31F-1840031115DB}"/>
              </a:ext>
            </a:extLst>
          </p:cNvPr>
          <p:cNvPicPr>
            <a:picLocks noChangeAspect="1"/>
          </p:cNvPicPr>
          <p:nvPr/>
        </p:nvPicPr>
        <p:blipFill>
          <a:blip r:embed="rId3"/>
          <a:stretch>
            <a:fillRect/>
          </a:stretch>
        </p:blipFill>
        <p:spPr>
          <a:xfrm>
            <a:off x="2772684" y="1955700"/>
            <a:ext cx="7298423" cy="3147445"/>
          </a:xfrm>
          <a:prstGeom prst="rect">
            <a:avLst/>
          </a:prstGeom>
        </p:spPr>
      </p:pic>
    </p:spTree>
    <p:extLst>
      <p:ext uri="{BB962C8B-B14F-4D97-AF65-F5344CB8AC3E}">
        <p14:creationId xmlns:p14="http://schemas.microsoft.com/office/powerpoint/2010/main" val="238958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7E70B-9284-4C87-AA13-40FF33443B37}"/>
              </a:ext>
            </a:extLst>
          </p:cNvPr>
          <p:cNvSpPr>
            <a:spLocks noGrp="1"/>
          </p:cNvSpPr>
          <p:nvPr>
            <p:ph type="body" sz="quarter" idx="15"/>
          </p:nvPr>
        </p:nvSpPr>
        <p:spPr/>
        <p:txBody>
          <a:bodyPr/>
          <a:lstStyle/>
          <a:p>
            <a:r>
              <a:rPr lang="en-US" dirty="0"/>
              <a:t>Automated Capture for Invoices</a:t>
            </a:r>
          </a:p>
        </p:txBody>
      </p:sp>
      <p:sp>
        <p:nvSpPr>
          <p:cNvPr id="4" name="Content Placeholder 4">
            <a:extLst>
              <a:ext uri="{FF2B5EF4-FFF2-40B4-BE49-F238E27FC236}">
                <a16:creationId xmlns:a16="http://schemas.microsoft.com/office/drawing/2014/main" id="{90F18918-D01E-4A12-8622-9AEAB737EFD9}"/>
              </a:ext>
            </a:extLst>
          </p:cNvPr>
          <p:cNvSpPr txBox="1">
            <a:spLocks/>
          </p:cNvSpPr>
          <p:nvPr/>
        </p:nvSpPr>
        <p:spPr>
          <a:xfrm>
            <a:off x="391885" y="1575635"/>
            <a:ext cx="5119869" cy="4214210"/>
          </a:xfrm>
          <a:prstGeom prst="rect">
            <a:avLst/>
          </a:prstGeom>
        </p:spPr>
        <p:txBody>
          <a:bodyPr>
            <a:normAutofit lnSpcReduction="10000"/>
          </a:bodyPr>
          <a:lstStyle>
            <a:lvl1pPr marL="0" indent="0" algn="l" defTabSz="9058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2895" indent="-181138" algn="l" defTabSz="9058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32245" indent="-226446" algn="l" defTabSz="905800" rtl="0" eaLnBrk="1" latinLnBrk="0" hangingPunct="1">
              <a:spcBef>
                <a:spcPct val="20000"/>
              </a:spcBef>
              <a:buClr>
                <a:schemeClr val="tx2"/>
              </a:buClr>
              <a:buFont typeface="Arial" pitchFamily="34" charset="0"/>
              <a:buChar char="•"/>
              <a:defRPr sz="1850" kern="1200">
                <a:solidFill>
                  <a:schemeClr val="tx1"/>
                </a:solidFill>
                <a:latin typeface="+mn-lt"/>
                <a:ea typeface="+mn-ea"/>
                <a:cs typeface="+mn-cs"/>
              </a:defRPr>
            </a:lvl3pPr>
            <a:lvl4pPr marL="1585139" indent="-226446" algn="l" defTabSz="905800" rtl="0" eaLnBrk="1" latinLnBrk="0" hangingPunct="1">
              <a:spcBef>
                <a:spcPct val="20000"/>
              </a:spcBef>
              <a:buClr>
                <a:schemeClr val="tx2"/>
              </a:buClr>
              <a:buFont typeface="Arial" pitchFamily="34" charset="0"/>
              <a:buChar char="•"/>
              <a:defRPr sz="1850" kern="1200">
                <a:solidFill>
                  <a:schemeClr val="tx1"/>
                </a:solidFill>
                <a:latin typeface="+mn-lt"/>
                <a:ea typeface="+mn-ea"/>
                <a:cs typeface="+mn-cs"/>
              </a:defRPr>
            </a:lvl4pPr>
            <a:lvl5pPr marL="2038038" indent="-226446" algn="l" defTabSz="905800" rtl="0" eaLnBrk="1" latinLnBrk="0" hangingPunct="1">
              <a:spcBef>
                <a:spcPct val="20000"/>
              </a:spcBef>
              <a:buClr>
                <a:schemeClr val="tx2"/>
              </a:buClr>
              <a:buFont typeface="Arial" pitchFamily="34" charset="0"/>
              <a:buChar char="•"/>
              <a:defRPr sz="1850" kern="1200" baseline="0">
                <a:solidFill>
                  <a:schemeClr val="tx1"/>
                </a:solidFill>
                <a:latin typeface="+mn-lt"/>
                <a:ea typeface="+mn-ea"/>
                <a:cs typeface="+mn-cs"/>
              </a:defRPr>
            </a:lvl5pPr>
            <a:lvl6pPr marL="2490937"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43830"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396732"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49626"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US" b="0" dirty="0"/>
              <a:t>Automated Invoice </a:t>
            </a:r>
          </a:p>
          <a:p>
            <a:pPr marL="342900" indent="-342900">
              <a:buFont typeface="Arial" pitchFamily="34" charset="0"/>
              <a:buChar char="•"/>
            </a:pPr>
            <a:r>
              <a:rPr lang="en-US" b="0" dirty="0"/>
              <a:t>Early capture of invoices</a:t>
            </a:r>
          </a:p>
          <a:p>
            <a:pPr marL="342900" indent="-342900">
              <a:buFont typeface="Arial" pitchFamily="34" charset="0"/>
              <a:buChar char="•"/>
            </a:pPr>
            <a:r>
              <a:rPr lang="en-US" b="0" dirty="0"/>
              <a:t>Centralized extraction and validation of data</a:t>
            </a:r>
          </a:p>
          <a:p>
            <a:pPr marL="342900" indent="-342900">
              <a:buFont typeface="Arial" pitchFamily="34" charset="0"/>
              <a:buChar char="•"/>
            </a:pPr>
            <a:r>
              <a:rPr lang="en-US" b="0" dirty="0"/>
              <a:t>Machine Learning &amp; Artificial Intelligence</a:t>
            </a:r>
          </a:p>
          <a:p>
            <a:pPr marL="342900" indent="-342900">
              <a:buFont typeface="Arial" pitchFamily="34" charset="0"/>
              <a:buChar char="•"/>
            </a:pPr>
            <a:r>
              <a:rPr lang="en-US" b="0" dirty="0"/>
              <a:t>Straight-through processing for PO-based invoices and automated identification of invoices requiring approval</a:t>
            </a:r>
          </a:p>
          <a:p>
            <a:pPr marL="342900" indent="-342900">
              <a:buFont typeface="Arial" pitchFamily="34" charset="0"/>
              <a:buChar char="•"/>
            </a:pPr>
            <a:r>
              <a:rPr lang="en-US" b="0" dirty="0"/>
              <a:t>Direct feed in your ECM system &amp; works with existing AP &amp; ERP systems</a:t>
            </a:r>
          </a:p>
        </p:txBody>
      </p:sp>
      <p:pic>
        <p:nvPicPr>
          <p:cNvPr id="5" name="Picture 4">
            <a:extLst>
              <a:ext uri="{FF2B5EF4-FFF2-40B4-BE49-F238E27FC236}">
                <a16:creationId xmlns:a16="http://schemas.microsoft.com/office/drawing/2014/main" id="{44D021D7-7891-4F84-99A7-D65C7603434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22954" y="1171224"/>
            <a:ext cx="3240360" cy="5208937"/>
          </a:xfrm>
          <a:prstGeom prst="rect">
            <a:avLst/>
          </a:prstGeom>
        </p:spPr>
      </p:pic>
    </p:spTree>
    <p:extLst>
      <p:ext uri="{BB962C8B-B14F-4D97-AF65-F5344CB8AC3E}">
        <p14:creationId xmlns:p14="http://schemas.microsoft.com/office/powerpoint/2010/main" val="119479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658A0F-2964-4E74-8CA1-8FB35C8F6B49}"/>
              </a:ext>
            </a:extLst>
          </p:cNvPr>
          <p:cNvSpPr>
            <a:spLocks noGrp="1"/>
          </p:cNvSpPr>
          <p:nvPr>
            <p:ph type="body" sz="quarter" idx="15"/>
          </p:nvPr>
        </p:nvSpPr>
        <p:spPr/>
        <p:txBody>
          <a:bodyPr/>
          <a:lstStyle/>
          <a:p>
            <a:r>
              <a:rPr lang="en-US" dirty="0"/>
              <a:t>Objectives </a:t>
            </a:r>
          </a:p>
        </p:txBody>
      </p:sp>
      <p:sp>
        <p:nvSpPr>
          <p:cNvPr id="3" name="Rectangle 2">
            <a:extLst>
              <a:ext uri="{FF2B5EF4-FFF2-40B4-BE49-F238E27FC236}">
                <a16:creationId xmlns:a16="http://schemas.microsoft.com/office/drawing/2014/main" id="{3175C15F-148E-4A1A-876F-6D37BE063652}"/>
              </a:ext>
            </a:extLst>
          </p:cNvPr>
          <p:cNvSpPr/>
          <p:nvPr/>
        </p:nvSpPr>
        <p:spPr>
          <a:xfrm>
            <a:off x="1719261" y="1583502"/>
            <a:ext cx="7639051" cy="3139321"/>
          </a:xfrm>
          <a:prstGeom prst="rect">
            <a:avLst/>
          </a:prstGeom>
        </p:spPr>
        <p:txBody>
          <a:bodyPr wrap="square">
            <a:spAutoFit/>
          </a:bodyPr>
          <a:lstStyle/>
          <a:p>
            <a:r>
              <a:rPr lang="en-US" dirty="0"/>
              <a:t>At the end of this session, you should be able to:</a:t>
            </a:r>
          </a:p>
          <a:p>
            <a:endParaRPr lang="en-US" dirty="0"/>
          </a:p>
          <a:p>
            <a:pPr marL="342900" indent="-342900">
              <a:buFont typeface="Arial" panose="020B0604020202020204" pitchFamily="34" charset="0"/>
              <a:buChar char="•"/>
            </a:pPr>
            <a:r>
              <a:rPr lang="en-US" dirty="0"/>
              <a:t>Understand how technology can improve manual paper processes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Understand the concepts of digital transformation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Identify areas in your organization that could benefit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Understand the risks of not managing retention of records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Identify new trending technology to transform your department</a:t>
            </a:r>
          </a:p>
        </p:txBody>
      </p:sp>
    </p:spTree>
    <p:extLst>
      <p:ext uri="{BB962C8B-B14F-4D97-AF65-F5344CB8AC3E}">
        <p14:creationId xmlns:p14="http://schemas.microsoft.com/office/powerpoint/2010/main" val="177065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74E6A4-069D-43F9-9BF7-3869EE26CFFA}"/>
              </a:ext>
            </a:extLst>
          </p:cNvPr>
          <p:cNvSpPr>
            <a:spLocks noGrp="1"/>
          </p:cNvSpPr>
          <p:nvPr>
            <p:ph type="body" sz="quarter" idx="15"/>
          </p:nvPr>
        </p:nvSpPr>
        <p:spPr/>
        <p:txBody>
          <a:bodyPr/>
          <a:lstStyle/>
          <a:p>
            <a:endParaRPr lang="en-US"/>
          </a:p>
        </p:txBody>
      </p:sp>
      <p:pic>
        <p:nvPicPr>
          <p:cNvPr id="3" name="Picture 2">
            <a:extLst>
              <a:ext uri="{FF2B5EF4-FFF2-40B4-BE49-F238E27FC236}">
                <a16:creationId xmlns:a16="http://schemas.microsoft.com/office/drawing/2014/main" id="{DED5F6C5-64D1-4E2E-B293-4177F1A44C36}"/>
              </a:ext>
            </a:extLst>
          </p:cNvPr>
          <p:cNvPicPr>
            <a:picLocks noChangeAspect="1"/>
          </p:cNvPicPr>
          <p:nvPr/>
        </p:nvPicPr>
        <p:blipFill>
          <a:blip r:embed="rId2"/>
          <a:stretch>
            <a:fillRect/>
          </a:stretch>
        </p:blipFill>
        <p:spPr>
          <a:xfrm>
            <a:off x="5576263" y="1526613"/>
            <a:ext cx="5391149" cy="3396424"/>
          </a:xfrm>
          <a:prstGeom prst="rect">
            <a:avLst/>
          </a:prstGeom>
        </p:spPr>
      </p:pic>
      <p:sp>
        <p:nvSpPr>
          <p:cNvPr id="4" name="TextBox 3">
            <a:extLst>
              <a:ext uri="{FF2B5EF4-FFF2-40B4-BE49-F238E27FC236}">
                <a16:creationId xmlns:a16="http://schemas.microsoft.com/office/drawing/2014/main" id="{0F9ED8D6-5013-4871-975F-327D7ED9BD70}"/>
              </a:ext>
            </a:extLst>
          </p:cNvPr>
          <p:cNvSpPr txBox="1"/>
          <p:nvPr/>
        </p:nvSpPr>
        <p:spPr>
          <a:xfrm>
            <a:off x="1534160" y="2413022"/>
            <a:ext cx="2064266" cy="2031956"/>
          </a:xfrm>
          <a:prstGeom prst="ellipse">
            <a:avLst/>
          </a:prstGeom>
          <a:solidFill>
            <a:srgbClr val="0070C0"/>
          </a:solidFill>
          <a:ln w="174625" cmpd="thinThick">
            <a:solidFill>
              <a:srgbClr val="262626"/>
            </a:solidFill>
          </a:ln>
        </p:spPr>
        <p:txBody>
          <a:bodyPr vert="horz" lIns="68580" tIns="34290" rIns="68580" bIns="34290" rtlCol="0" anchor="ctr">
            <a:normAutofit/>
          </a:bodyPr>
          <a:lstStyle/>
          <a:p>
            <a:pPr algn="ctr">
              <a:lnSpc>
                <a:spcPct val="90000"/>
              </a:lnSpc>
              <a:spcBef>
                <a:spcPct val="0"/>
              </a:spcBef>
              <a:spcAft>
                <a:spcPts val="450"/>
              </a:spcAft>
            </a:pPr>
            <a:r>
              <a:rPr lang="en-US" sz="1950" dirty="0">
                <a:solidFill>
                  <a:srgbClr val="FFFFFF"/>
                </a:solidFill>
                <a:latin typeface="+mj-lt"/>
                <a:ea typeface="+mj-ea"/>
                <a:cs typeface="+mj-cs"/>
              </a:rPr>
              <a:t>Manual Invoice Processing </a:t>
            </a:r>
          </a:p>
        </p:txBody>
      </p:sp>
    </p:spTree>
    <p:extLst>
      <p:ext uri="{BB962C8B-B14F-4D97-AF65-F5344CB8AC3E}">
        <p14:creationId xmlns:p14="http://schemas.microsoft.com/office/powerpoint/2010/main" val="100159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74E6A4-069D-43F9-9BF7-3869EE26CFFA}"/>
              </a:ext>
            </a:extLst>
          </p:cNvPr>
          <p:cNvSpPr>
            <a:spLocks noGrp="1"/>
          </p:cNvSpPr>
          <p:nvPr>
            <p:ph type="body" sz="quarter" idx="15"/>
          </p:nvPr>
        </p:nvSpPr>
        <p:spPr/>
        <p:txBody>
          <a:bodyPr/>
          <a:lstStyle/>
          <a:p>
            <a:endParaRPr lang="en-US"/>
          </a:p>
        </p:txBody>
      </p:sp>
      <p:pic>
        <p:nvPicPr>
          <p:cNvPr id="5" name="Picture 4">
            <a:extLst>
              <a:ext uri="{FF2B5EF4-FFF2-40B4-BE49-F238E27FC236}">
                <a16:creationId xmlns:a16="http://schemas.microsoft.com/office/drawing/2014/main" id="{D0295480-16D2-41CF-B939-FE06A40DEA90}"/>
              </a:ext>
            </a:extLst>
          </p:cNvPr>
          <p:cNvPicPr>
            <a:picLocks noChangeAspect="1"/>
          </p:cNvPicPr>
          <p:nvPr/>
        </p:nvPicPr>
        <p:blipFill>
          <a:blip r:embed="rId2"/>
          <a:stretch>
            <a:fillRect/>
          </a:stretch>
        </p:blipFill>
        <p:spPr>
          <a:xfrm>
            <a:off x="5057912" y="1751203"/>
            <a:ext cx="5879328" cy="3793892"/>
          </a:xfrm>
          <a:prstGeom prst="rect">
            <a:avLst/>
          </a:prstGeom>
        </p:spPr>
      </p:pic>
      <p:sp>
        <p:nvSpPr>
          <p:cNvPr id="7" name="TextBox 6">
            <a:extLst>
              <a:ext uri="{FF2B5EF4-FFF2-40B4-BE49-F238E27FC236}">
                <a16:creationId xmlns:a16="http://schemas.microsoft.com/office/drawing/2014/main" id="{B935B280-7ECF-43E2-BE9C-425700166F20}"/>
              </a:ext>
            </a:extLst>
          </p:cNvPr>
          <p:cNvSpPr txBox="1"/>
          <p:nvPr/>
        </p:nvSpPr>
        <p:spPr>
          <a:xfrm>
            <a:off x="1623060" y="2522654"/>
            <a:ext cx="2064266" cy="2031956"/>
          </a:xfrm>
          <a:prstGeom prst="ellipse">
            <a:avLst/>
          </a:prstGeom>
          <a:solidFill>
            <a:srgbClr val="16629E"/>
          </a:solidFill>
          <a:ln w="174625" cmpd="thinThick">
            <a:solidFill>
              <a:srgbClr val="262626"/>
            </a:solidFill>
          </a:ln>
        </p:spPr>
        <p:txBody>
          <a:bodyPr vert="horz" lIns="68580" tIns="34290" rIns="68580" bIns="34290" rtlCol="0" anchor="ctr">
            <a:normAutofit/>
          </a:bodyPr>
          <a:lstStyle/>
          <a:p>
            <a:pPr algn="ctr">
              <a:lnSpc>
                <a:spcPct val="90000"/>
              </a:lnSpc>
              <a:spcBef>
                <a:spcPct val="0"/>
              </a:spcBef>
              <a:spcAft>
                <a:spcPts val="450"/>
              </a:spcAft>
            </a:pPr>
            <a:r>
              <a:rPr lang="en-US" sz="1950" dirty="0">
                <a:solidFill>
                  <a:srgbClr val="FFFFFF"/>
                </a:solidFill>
                <a:latin typeface="+mj-lt"/>
                <a:ea typeface="+mj-ea"/>
                <a:cs typeface="+mj-cs"/>
              </a:rPr>
              <a:t>When Data Capture is added</a:t>
            </a:r>
          </a:p>
        </p:txBody>
      </p:sp>
    </p:spTree>
    <p:extLst>
      <p:ext uri="{BB962C8B-B14F-4D97-AF65-F5344CB8AC3E}">
        <p14:creationId xmlns:p14="http://schemas.microsoft.com/office/powerpoint/2010/main" val="296992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50890D-AD64-48EB-A98E-BC35D2A19DAD}"/>
              </a:ext>
            </a:extLst>
          </p:cNvPr>
          <p:cNvSpPr>
            <a:spLocks noGrp="1"/>
          </p:cNvSpPr>
          <p:nvPr>
            <p:ph type="body" sz="quarter" idx="15"/>
          </p:nvPr>
        </p:nvSpPr>
        <p:spPr/>
        <p:txBody>
          <a:bodyPr/>
          <a:lstStyle/>
          <a:p>
            <a:endParaRPr lang="en-US"/>
          </a:p>
        </p:txBody>
      </p:sp>
      <p:pic>
        <p:nvPicPr>
          <p:cNvPr id="3" name="Picture 2">
            <a:extLst>
              <a:ext uri="{FF2B5EF4-FFF2-40B4-BE49-F238E27FC236}">
                <a16:creationId xmlns:a16="http://schemas.microsoft.com/office/drawing/2014/main" id="{8E711E4F-341B-40FC-9023-259C9B1E9C0E}"/>
              </a:ext>
            </a:extLst>
          </p:cNvPr>
          <p:cNvPicPr>
            <a:picLocks noChangeAspect="1"/>
          </p:cNvPicPr>
          <p:nvPr/>
        </p:nvPicPr>
        <p:blipFill>
          <a:blip r:embed="rId2"/>
          <a:stretch>
            <a:fillRect/>
          </a:stretch>
        </p:blipFill>
        <p:spPr>
          <a:xfrm>
            <a:off x="4765054" y="1326787"/>
            <a:ext cx="6314957" cy="3830957"/>
          </a:xfrm>
          <a:prstGeom prst="rect">
            <a:avLst/>
          </a:prstGeom>
        </p:spPr>
      </p:pic>
      <p:sp>
        <p:nvSpPr>
          <p:cNvPr id="4" name="TextBox 3">
            <a:extLst>
              <a:ext uri="{FF2B5EF4-FFF2-40B4-BE49-F238E27FC236}">
                <a16:creationId xmlns:a16="http://schemas.microsoft.com/office/drawing/2014/main" id="{68CA1F93-D39D-4FB2-93D9-977176C0C653}"/>
              </a:ext>
            </a:extLst>
          </p:cNvPr>
          <p:cNvSpPr txBox="1"/>
          <p:nvPr/>
        </p:nvSpPr>
        <p:spPr>
          <a:xfrm>
            <a:off x="405632" y="1523379"/>
            <a:ext cx="2064266" cy="2031956"/>
          </a:xfrm>
          <a:prstGeom prst="ellipse">
            <a:avLst/>
          </a:prstGeom>
          <a:solidFill>
            <a:srgbClr val="16629E"/>
          </a:solidFill>
          <a:ln w="174625" cmpd="thinThick">
            <a:solidFill>
              <a:srgbClr val="262626"/>
            </a:solidFill>
          </a:ln>
        </p:spPr>
        <p:txBody>
          <a:bodyPr vert="horz" lIns="68580" tIns="34290" rIns="68580" bIns="34290" rtlCol="0" anchor="ctr">
            <a:normAutofit/>
          </a:bodyPr>
          <a:lstStyle/>
          <a:p>
            <a:pPr algn="ctr">
              <a:lnSpc>
                <a:spcPct val="90000"/>
              </a:lnSpc>
              <a:spcBef>
                <a:spcPct val="0"/>
              </a:spcBef>
              <a:spcAft>
                <a:spcPts val="450"/>
              </a:spcAft>
            </a:pPr>
            <a:r>
              <a:rPr lang="en-US" sz="1950" dirty="0">
                <a:solidFill>
                  <a:srgbClr val="FFFFFF"/>
                </a:solidFill>
                <a:latin typeface="+mj-lt"/>
                <a:ea typeface="+mj-ea"/>
                <a:cs typeface="+mj-cs"/>
              </a:rPr>
              <a:t>Automated Invoice Processing</a:t>
            </a:r>
          </a:p>
        </p:txBody>
      </p:sp>
    </p:spTree>
    <p:extLst>
      <p:ext uri="{BB962C8B-B14F-4D97-AF65-F5344CB8AC3E}">
        <p14:creationId xmlns:p14="http://schemas.microsoft.com/office/powerpoint/2010/main" val="20638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7E70B-9284-4C87-AA13-40FF33443B37}"/>
              </a:ext>
            </a:extLst>
          </p:cNvPr>
          <p:cNvSpPr>
            <a:spLocks noGrp="1"/>
          </p:cNvSpPr>
          <p:nvPr>
            <p:ph type="body" sz="quarter" idx="15"/>
          </p:nvPr>
        </p:nvSpPr>
        <p:spPr/>
        <p:txBody>
          <a:bodyPr/>
          <a:lstStyle/>
          <a:p>
            <a:r>
              <a:rPr lang="en-US" dirty="0"/>
              <a:t>Strategy – Compliment your ERP System</a:t>
            </a:r>
          </a:p>
        </p:txBody>
      </p:sp>
      <p:sp>
        <p:nvSpPr>
          <p:cNvPr id="4" name="Content Placeholder 4">
            <a:extLst>
              <a:ext uri="{FF2B5EF4-FFF2-40B4-BE49-F238E27FC236}">
                <a16:creationId xmlns:a16="http://schemas.microsoft.com/office/drawing/2014/main" id="{90F18918-D01E-4A12-8622-9AEAB737EFD9}"/>
              </a:ext>
            </a:extLst>
          </p:cNvPr>
          <p:cNvSpPr txBox="1">
            <a:spLocks/>
          </p:cNvSpPr>
          <p:nvPr/>
        </p:nvSpPr>
        <p:spPr>
          <a:xfrm>
            <a:off x="391885" y="1575635"/>
            <a:ext cx="10429332" cy="4214210"/>
          </a:xfrm>
          <a:prstGeom prst="rect">
            <a:avLst/>
          </a:prstGeom>
        </p:spPr>
        <p:txBody>
          <a:bodyPr>
            <a:normAutofit/>
          </a:bodyPr>
          <a:lstStyle>
            <a:lvl1pPr marL="0" indent="0" algn="l" defTabSz="9058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2895" indent="-181138" algn="l" defTabSz="9058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32245" indent="-226446" algn="l" defTabSz="905800" rtl="0" eaLnBrk="1" latinLnBrk="0" hangingPunct="1">
              <a:spcBef>
                <a:spcPct val="20000"/>
              </a:spcBef>
              <a:buClr>
                <a:schemeClr val="tx2"/>
              </a:buClr>
              <a:buFont typeface="Arial" pitchFamily="34" charset="0"/>
              <a:buChar char="•"/>
              <a:defRPr sz="1850" kern="1200">
                <a:solidFill>
                  <a:schemeClr val="tx1"/>
                </a:solidFill>
                <a:latin typeface="+mn-lt"/>
                <a:ea typeface="+mn-ea"/>
                <a:cs typeface="+mn-cs"/>
              </a:defRPr>
            </a:lvl3pPr>
            <a:lvl4pPr marL="1585139" indent="-226446" algn="l" defTabSz="905800" rtl="0" eaLnBrk="1" latinLnBrk="0" hangingPunct="1">
              <a:spcBef>
                <a:spcPct val="20000"/>
              </a:spcBef>
              <a:buClr>
                <a:schemeClr val="tx2"/>
              </a:buClr>
              <a:buFont typeface="Arial" pitchFamily="34" charset="0"/>
              <a:buChar char="•"/>
              <a:defRPr sz="1850" kern="1200">
                <a:solidFill>
                  <a:schemeClr val="tx1"/>
                </a:solidFill>
                <a:latin typeface="+mn-lt"/>
                <a:ea typeface="+mn-ea"/>
                <a:cs typeface="+mn-cs"/>
              </a:defRPr>
            </a:lvl4pPr>
            <a:lvl5pPr marL="2038038" indent="-226446" algn="l" defTabSz="905800" rtl="0" eaLnBrk="1" latinLnBrk="0" hangingPunct="1">
              <a:spcBef>
                <a:spcPct val="20000"/>
              </a:spcBef>
              <a:buClr>
                <a:schemeClr val="tx2"/>
              </a:buClr>
              <a:buFont typeface="Arial" pitchFamily="34" charset="0"/>
              <a:buChar char="•"/>
              <a:defRPr sz="1850" kern="1200" baseline="0">
                <a:solidFill>
                  <a:schemeClr val="tx1"/>
                </a:solidFill>
                <a:latin typeface="+mn-lt"/>
                <a:ea typeface="+mn-ea"/>
                <a:cs typeface="+mn-cs"/>
              </a:defRPr>
            </a:lvl5pPr>
            <a:lvl6pPr marL="2490937"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43830"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396732"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49626"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US" b="0" i="1" dirty="0"/>
              <a:t>Gartner Says ERP Covers 20% of processes, BPM can be very useful for many of the others. </a:t>
            </a:r>
          </a:p>
          <a:p>
            <a:pPr marL="342900" indent="-342900">
              <a:buFont typeface="Arial" pitchFamily="34" charset="0"/>
              <a:buChar char="•"/>
            </a:pPr>
            <a:r>
              <a:rPr lang="en-US" b="0" dirty="0"/>
              <a:t>ERP solutions typically store all records within the database</a:t>
            </a:r>
          </a:p>
          <a:p>
            <a:pPr marL="342900" indent="-342900">
              <a:buFont typeface="Arial" pitchFamily="34" charset="0"/>
              <a:buChar char="•"/>
            </a:pPr>
            <a:r>
              <a:rPr lang="en-US" b="0" dirty="0"/>
              <a:t>ERP systems typically do not allow for flexibility in naming or indexing of documents</a:t>
            </a:r>
          </a:p>
          <a:p>
            <a:pPr marL="342900" indent="-342900">
              <a:buFont typeface="Arial" pitchFamily="34" charset="0"/>
              <a:buChar char="•"/>
            </a:pPr>
            <a:r>
              <a:rPr lang="en-US" b="0" dirty="0"/>
              <a:t>Not every department uses ERP, but everyone does need access to records</a:t>
            </a:r>
          </a:p>
          <a:p>
            <a:pPr marL="342900" indent="-342900">
              <a:buFont typeface="Arial" pitchFamily="34" charset="0"/>
              <a:buChar char="•"/>
            </a:pPr>
            <a:endParaRPr lang="en-US" b="0" dirty="0"/>
          </a:p>
        </p:txBody>
      </p:sp>
    </p:spTree>
    <p:extLst>
      <p:ext uri="{BB962C8B-B14F-4D97-AF65-F5344CB8AC3E}">
        <p14:creationId xmlns:p14="http://schemas.microsoft.com/office/powerpoint/2010/main" val="333559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4B0B55-3607-4BF0-BFF5-1BF790A382DC}"/>
              </a:ext>
            </a:extLst>
          </p:cNvPr>
          <p:cNvSpPr>
            <a:spLocks noGrp="1"/>
          </p:cNvSpPr>
          <p:nvPr>
            <p:ph type="body" sz="quarter" idx="15"/>
          </p:nvPr>
        </p:nvSpPr>
        <p:spPr/>
        <p:txBody>
          <a:bodyPr/>
          <a:lstStyle/>
          <a:p>
            <a:r>
              <a:rPr lang="en-US" dirty="0"/>
              <a:t>WHERE DO YOU START?</a:t>
            </a:r>
          </a:p>
        </p:txBody>
      </p:sp>
      <p:graphicFrame>
        <p:nvGraphicFramePr>
          <p:cNvPr id="4" name="Content Placeholder 2">
            <a:extLst>
              <a:ext uri="{FF2B5EF4-FFF2-40B4-BE49-F238E27FC236}">
                <a16:creationId xmlns:a16="http://schemas.microsoft.com/office/drawing/2014/main" id="{B84769A0-8C9F-462F-B84D-F087C0169791}"/>
              </a:ext>
            </a:extLst>
          </p:cNvPr>
          <p:cNvGraphicFramePr>
            <a:graphicFrameLocks/>
          </p:cNvGraphicFramePr>
          <p:nvPr>
            <p:extLst>
              <p:ext uri="{D42A27DB-BD31-4B8C-83A1-F6EECF244321}">
                <p14:modId xmlns:p14="http://schemas.microsoft.com/office/powerpoint/2010/main" val="2647866606"/>
              </p:ext>
            </p:extLst>
          </p:nvPr>
        </p:nvGraphicFramePr>
        <p:xfrm>
          <a:off x="542925" y="1528763"/>
          <a:ext cx="10810875"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722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F673E1-B9CF-45FB-B4AF-B0B09AF0ABD4}"/>
              </a:ext>
            </a:extLst>
          </p:cNvPr>
          <p:cNvSpPr>
            <a:spLocks noGrp="1"/>
          </p:cNvSpPr>
          <p:nvPr>
            <p:ph type="body" sz="quarter" idx="15"/>
          </p:nvPr>
        </p:nvSpPr>
        <p:spPr/>
        <p:txBody>
          <a:bodyPr/>
          <a:lstStyle/>
          <a:p>
            <a:r>
              <a:rPr lang="en-US" dirty="0"/>
              <a:t>TAKEAWAYS</a:t>
            </a:r>
          </a:p>
        </p:txBody>
      </p:sp>
      <p:sp>
        <p:nvSpPr>
          <p:cNvPr id="3" name="Content Placeholder 4">
            <a:extLst>
              <a:ext uri="{FF2B5EF4-FFF2-40B4-BE49-F238E27FC236}">
                <a16:creationId xmlns:a16="http://schemas.microsoft.com/office/drawing/2014/main" id="{31773D5D-078A-4B66-953D-47B4DD9E34E3}"/>
              </a:ext>
            </a:extLst>
          </p:cNvPr>
          <p:cNvSpPr txBox="1">
            <a:spLocks/>
          </p:cNvSpPr>
          <p:nvPr/>
        </p:nvSpPr>
        <p:spPr>
          <a:xfrm>
            <a:off x="391885" y="1575635"/>
            <a:ext cx="11552465" cy="4214210"/>
          </a:xfrm>
          <a:prstGeom prst="rect">
            <a:avLst/>
          </a:prstGeom>
        </p:spPr>
        <p:txBody>
          <a:bodyPr>
            <a:normAutofit/>
          </a:bodyPr>
          <a:lstStyle>
            <a:lvl1pPr marL="0" indent="0" algn="l" defTabSz="9058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2895" indent="-181138" algn="l" defTabSz="9058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32245" indent="-226446" algn="l" defTabSz="905800" rtl="0" eaLnBrk="1" latinLnBrk="0" hangingPunct="1">
              <a:spcBef>
                <a:spcPct val="20000"/>
              </a:spcBef>
              <a:buClr>
                <a:schemeClr val="tx2"/>
              </a:buClr>
              <a:buFont typeface="Arial" pitchFamily="34" charset="0"/>
              <a:buChar char="•"/>
              <a:defRPr sz="1850" kern="1200">
                <a:solidFill>
                  <a:schemeClr val="tx1"/>
                </a:solidFill>
                <a:latin typeface="+mn-lt"/>
                <a:ea typeface="+mn-ea"/>
                <a:cs typeface="+mn-cs"/>
              </a:defRPr>
            </a:lvl3pPr>
            <a:lvl4pPr marL="1585139" indent="-226446" algn="l" defTabSz="905800" rtl="0" eaLnBrk="1" latinLnBrk="0" hangingPunct="1">
              <a:spcBef>
                <a:spcPct val="20000"/>
              </a:spcBef>
              <a:buClr>
                <a:schemeClr val="tx2"/>
              </a:buClr>
              <a:buFont typeface="Arial" pitchFamily="34" charset="0"/>
              <a:buChar char="•"/>
              <a:defRPr sz="1850" kern="1200">
                <a:solidFill>
                  <a:schemeClr val="tx1"/>
                </a:solidFill>
                <a:latin typeface="+mn-lt"/>
                <a:ea typeface="+mn-ea"/>
                <a:cs typeface="+mn-cs"/>
              </a:defRPr>
            </a:lvl4pPr>
            <a:lvl5pPr marL="2038038" indent="-226446" algn="l" defTabSz="905800" rtl="0" eaLnBrk="1" latinLnBrk="0" hangingPunct="1">
              <a:spcBef>
                <a:spcPct val="20000"/>
              </a:spcBef>
              <a:buClr>
                <a:schemeClr val="tx2"/>
              </a:buClr>
              <a:buFont typeface="Arial" pitchFamily="34" charset="0"/>
              <a:buChar char="•"/>
              <a:defRPr sz="1850" kern="1200" baseline="0">
                <a:solidFill>
                  <a:schemeClr val="tx1"/>
                </a:solidFill>
                <a:latin typeface="+mn-lt"/>
                <a:ea typeface="+mn-ea"/>
                <a:cs typeface="+mn-cs"/>
              </a:defRPr>
            </a:lvl5pPr>
            <a:lvl6pPr marL="2490937"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43830"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396732"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49626"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Wingdings" panose="05000000000000000000" pitchFamily="2" charset="2"/>
              <a:buChar char="q"/>
            </a:pPr>
            <a:r>
              <a:rPr lang="en-US" b="0" dirty="0"/>
              <a:t>Stop Creating Paper</a:t>
            </a:r>
          </a:p>
          <a:p>
            <a:pPr marL="457200" indent="-457200">
              <a:buFont typeface="Wingdings" panose="05000000000000000000" pitchFamily="2" charset="2"/>
              <a:buChar char="q"/>
            </a:pPr>
            <a:r>
              <a:rPr lang="en-US" b="0" dirty="0"/>
              <a:t>It’s a Journey- it won’t happen overnight</a:t>
            </a:r>
          </a:p>
          <a:p>
            <a:pPr marL="457200" indent="-457200">
              <a:buFont typeface="Wingdings" panose="05000000000000000000" pitchFamily="2" charset="2"/>
              <a:buChar char="q"/>
            </a:pPr>
            <a:r>
              <a:rPr lang="en-US" b="0" dirty="0"/>
              <a:t>Partner with IT </a:t>
            </a:r>
          </a:p>
          <a:p>
            <a:pPr marL="457200" indent="-457200">
              <a:buFont typeface="Wingdings" panose="05000000000000000000" pitchFamily="2" charset="2"/>
              <a:buChar char="q"/>
            </a:pPr>
            <a:r>
              <a:rPr lang="en-US" b="0" dirty="0"/>
              <a:t>Compliment existing solutions </a:t>
            </a:r>
          </a:p>
          <a:p>
            <a:pPr marL="457200" indent="-457200">
              <a:buFont typeface="Wingdings" panose="05000000000000000000" pitchFamily="2" charset="2"/>
              <a:buChar char="q"/>
            </a:pPr>
            <a:r>
              <a:rPr lang="en-US" b="0" dirty="0"/>
              <a:t>Create a plan </a:t>
            </a:r>
          </a:p>
        </p:txBody>
      </p:sp>
    </p:spTree>
    <p:extLst>
      <p:ext uri="{BB962C8B-B14F-4D97-AF65-F5344CB8AC3E}">
        <p14:creationId xmlns:p14="http://schemas.microsoft.com/office/powerpoint/2010/main" val="358611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F673E1-B9CF-45FB-B4AF-B0B09AF0ABD4}"/>
              </a:ext>
            </a:extLst>
          </p:cNvPr>
          <p:cNvSpPr>
            <a:spLocks noGrp="1"/>
          </p:cNvSpPr>
          <p:nvPr>
            <p:ph type="body" sz="quarter" idx="15"/>
          </p:nvPr>
        </p:nvSpPr>
        <p:spPr/>
        <p:txBody>
          <a:bodyPr/>
          <a:lstStyle/>
          <a:p>
            <a:r>
              <a:rPr lang="en-US" dirty="0"/>
              <a:t>QUESTIONS?</a:t>
            </a:r>
          </a:p>
        </p:txBody>
      </p:sp>
      <p:sp>
        <p:nvSpPr>
          <p:cNvPr id="3" name="Content Placeholder 4">
            <a:extLst>
              <a:ext uri="{FF2B5EF4-FFF2-40B4-BE49-F238E27FC236}">
                <a16:creationId xmlns:a16="http://schemas.microsoft.com/office/drawing/2014/main" id="{31773D5D-078A-4B66-953D-47B4DD9E34E3}"/>
              </a:ext>
            </a:extLst>
          </p:cNvPr>
          <p:cNvSpPr txBox="1">
            <a:spLocks/>
          </p:cNvSpPr>
          <p:nvPr/>
        </p:nvSpPr>
        <p:spPr>
          <a:xfrm>
            <a:off x="319767" y="3833060"/>
            <a:ext cx="11552465" cy="4214210"/>
          </a:xfrm>
          <a:prstGeom prst="rect">
            <a:avLst/>
          </a:prstGeom>
        </p:spPr>
        <p:txBody>
          <a:bodyPr>
            <a:normAutofit/>
          </a:bodyPr>
          <a:lstStyle>
            <a:lvl1pPr marL="0" indent="0" algn="l" defTabSz="9058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2895" indent="-181138" algn="l" defTabSz="9058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32245" indent="-226446" algn="l" defTabSz="905800" rtl="0" eaLnBrk="1" latinLnBrk="0" hangingPunct="1">
              <a:spcBef>
                <a:spcPct val="20000"/>
              </a:spcBef>
              <a:buClr>
                <a:schemeClr val="tx2"/>
              </a:buClr>
              <a:buFont typeface="Arial" pitchFamily="34" charset="0"/>
              <a:buChar char="•"/>
              <a:defRPr sz="1850" kern="1200">
                <a:solidFill>
                  <a:schemeClr val="tx1"/>
                </a:solidFill>
                <a:latin typeface="+mn-lt"/>
                <a:ea typeface="+mn-ea"/>
                <a:cs typeface="+mn-cs"/>
              </a:defRPr>
            </a:lvl3pPr>
            <a:lvl4pPr marL="1585139" indent="-226446" algn="l" defTabSz="905800" rtl="0" eaLnBrk="1" latinLnBrk="0" hangingPunct="1">
              <a:spcBef>
                <a:spcPct val="20000"/>
              </a:spcBef>
              <a:buClr>
                <a:schemeClr val="tx2"/>
              </a:buClr>
              <a:buFont typeface="Arial" pitchFamily="34" charset="0"/>
              <a:buChar char="•"/>
              <a:defRPr sz="1850" kern="1200">
                <a:solidFill>
                  <a:schemeClr val="tx1"/>
                </a:solidFill>
                <a:latin typeface="+mn-lt"/>
                <a:ea typeface="+mn-ea"/>
                <a:cs typeface="+mn-cs"/>
              </a:defRPr>
            </a:lvl4pPr>
            <a:lvl5pPr marL="2038038" indent="-226446" algn="l" defTabSz="905800" rtl="0" eaLnBrk="1" latinLnBrk="0" hangingPunct="1">
              <a:spcBef>
                <a:spcPct val="20000"/>
              </a:spcBef>
              <a:buClr>
                <a:schemeClr val="tx2"/>
              </a:buClr>
              <a:buFont typeface="Arial" pitchFamily="34" charset="0"/>
              <a:buChar char="•"/>
              <a:defRPr sz="1850" kern="1200" baseline="0">
                <a:solidFill>
                  <a:schemeClr val="tx1"/>
                </a:solidFill>
                <a:latin typeface="+mn-lt"/>
                <a:ea typeface="+mn-ea"/>
                <a:cs typeface="+mn-cs"/>
              </a:defRPr>
            </a:lvl5pPr>
            <a:lvl6pPr marL="2490937"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43830"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396732"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49626" indent="-226446" algn="l" defTabSz="9058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b="0" dirty="0"/>
              <a:t>Alexis Blue</a:t>
            </a:r>
          </a:p>
          <a:p>
            <a:pPr algn="ctr"/>
            <a:r>
              <a:rPr lang="en-US" b="0" dirty="0"/>
              <a:t>Director of Sales Operations </a:t>
            </a:r>
          </a:p>
          <a:p>
            <a:pPr algn="ctr"/>
            <a:r>
              <a:rPr lang="en-US" b="0" dirty="0">
                <a:hlinkClick r:id="rId3"/>
              </a:rPr>
              <a:t>ablue@mccinnovations.com</a:t>
            </a:r>
            <a:endParaRPr lang="en-US" b="0" dirty="0"/>
          </a:p>
          <a:p>
            <a:pPr algn="ctr"/>
            <a:r>
              <a:rPr lang="en-US" b="0" dirty="0"/>
              <a:t>850-701-0725 x 1656</a:t>
            </a:r>
          </a:p>
        </p:txBody>
      </p:sp>
      <p:pic>
        <p:nvPicPr>
          <p:cNvPr id="11" name="Picture 10">
            <a:extLst>
              <a:ext uri="{FF2B5EF4-FFF2-40B4-BE49-F238E27FC236}">
                <a16:creationId xmlns:a16="http://schemas.microsoft.com/office/drawing/2014/main" id="{7E6F0F69-3DB3-40F9-B439-12047C3EF2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76263" y="1755508"/>
            <a:ext cx="1163288" cy="1673492"/>
          </a:xfrm>
          <a:prstGeom prst="rect">
            <a:avLst/>
          </a:prstGeom>
        </p:spPr>
      </p:pic>
    </p:spTree>
    <p:extLst>
      <p:ext uri="{BB962C8B-B14F-4D97-AF65-F5344CB8AC3E}">
        <p14:creationId xmlns:p14="http://schemas.microsoft.com/office/powerpoint/2010/main" val="35125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a:grpSpLocks noChangeAspect="1"/>
          </p:cNvGrpSpPr>
          <p:nvPr/>
        </p:nvGrpSpPr>
        <p:grpSpPr>
          <a:xfrm>
            <a:off x="5436956" y="1037753"/>
            <a:ext cx="6480569" cy="3133743"/>
            <a:chOff x="7463567" y="5703683"/>
            <a:chExt cx="10042524" cy="4856162"/>
          </a:xfrm>
        </p:grpSpPr>
        <p:pic>
          <p:nvPicPr>
            <p:cNvPr id="1129" name="Picture 10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3567" y="7857920"/>
              <a:ext cx="370205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 name="Picture 10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57679" y="7318170"/>
              <a:ext cx="317658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 name="Picture 10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326329" y="7318170"/>
              <a:ext cx="317658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 name="Picture 10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92204" y="6240257"/>
              <a:ext cx="3176587"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 name="Picture 10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63567" y="6240257"/>
              <a:ext cx="53657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 name="Picture 11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157679" y="5703683"/>
              <a:ext cx="5289550"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5" name="Picture 11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440879" y="6240257"/>
              <a:ext cx="10652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 name="Picture 11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522429" y="5703683"/>
              <a:ext cx="264636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ángulo 12"/>
          <p:cNvSpPr/>
          <p:nvPr/>
        </p:nvSpPr>
        <p:spPr bwMode="auto">
          <a:xfrm>
            <a:off x="309" y="4683367"/>
            <a:ext cx="12191383" cy="2174633"/>
          </a:xfrm>
          <a:prstGeom prst="rect">
            <a:avLst/>
          </a:prstGeom>
          <a:solidFill>
            <a:srgbClr val="2D5B9D"/>
          </a:solidFill>
          <a:ln>
            <a:noFill/>
          </a:ln>
        </p:spPr>
        <p:txBody>
          <a:bodyPr lIns="0" tIns="0" rIns="0" bIns="0" rtlCol="0" anchor="ctr"/>
          <a:lstStyle/>
          <a:p>
            <a:pPr algn="ctr"/>
            <a:endParaRPr lang="es-SV" sz="900" dirty="0"/>
          </a:p>
        </p:txBody>
      </p:sp>
      <p:sp>
        <p:nvSpPr>
          <p:cNvPr id="117" name="Textbox 1"/>
          <p:cNvSpPr/>
          <p:nvPr/>
        </p:nvSpPr>
        <p:spPr>
          <a:xfrm>
            <a:off x="718525" y="706513"/>
            <a:ext cx="4230392" cy="1968686"/>
          </a:xfrm>
          <a:prstGeom prst="rect">
            <a:avLst/>
          </a:prstGeom>
        </p:spPr>
        <p:txBody>
          <a:bodyPr wrap="square" lIns="120846" tIns="60423" rIns="120846" bIns="60423">
            <a:spAutoFit/>
          </a:bodyPr>
          <a:lstStyle/>
          <a:p>
            <a:r>
              <a:rPr lang="en-US" sz="4000" b="1" dirty="0">
                <a:solidFill>
                  <a:schemeClr val="tx2"/>
                </a:solidFill>
                <a:ea typeface="Roboto Light" panose="02000000000000000000" pitchFamily="2" charset="0"/>
                <a:cs typeface="Roboto Light" panose="02000000000000000000" pitchFamily="2" charset="0"/>
              </a:rPr>
              <a:t>We have more than </a:t>
            </a:r>
            <a:r>
              <a:rPr lang="en-US" sz="4000" b="1" dirty="0">
                <a:solidFill>
                  <a:srgbClr val="6E9E3A"/>
                </a:solidFill>
                <a:ea typeface="Roboto Light" panose="02000000000000000000" pitchFamily="2" charset="0"/>
                <a:cs typeface="Roboto Light" panose="02000000000000000000" pitchFamily="2" charset="0"/>
              </a:rPr>
              <a:t>20 years of experience</a:t>
            </a:r>
          </a:p>
        </p:txBody>
      </p:sp>
      <p:grpSp>
        <p:nvGrpSpPr>
          <p:cNvPr id="7" name="Group 6">
            <a:extLst>
              <a:ext uri="{FF2B5EF4-FFF2-40B4-BE49-F238E27FC236}">
                <a16:creationId xmlns:a16="http://schemas.microsoft.com/office/drawing/2014/main" id="{D0A534A3-4E13-4FBB-BF27-C9A71F1B8A38}"/>
              </a:ext>
            </a:extLst>
          </p:cNvPr>
          <p:cNvGrpSpPr/>
          <p:nvPr/>
        </p:nvGrpSpPr>
        <p:grpSpPr>
          <a:xfrm>
            <a:off x="753096" y="5226143"/>
            <a:ext cx="3220724" cy="926407"/>
            <a:chOff x="753096" y="5226143"/>
            <a:chExt cx="3220724" cy="926407"/>
          </a:xfrm>
        </p:grpSpPr>
        <p:sp>
          <p:nvSpPr>
            <p:cNvPr id="120" name="Textbox 1"/>
            <p:cNvSpPr/>
            <p:nvPr/>
          </p:nvSpPr>
          <p:spPr>
            <a:xfrm>
              <a:off x="1666706" y="5486443"/>
              <a:ext cx="2307114" cy="405806"/>
            </a:xfrm>
            <a:prstGeom prst="rect">
              <a:avLst/>
            </a:prstGeom>
          </p:spPr>
          <p:txBody>
            <a:bodyPr wrap="square" lIns="35972" tIns="60383" rIns="35972" bIns="60383">
              <a:spAutoFit/>
            </a:bodyPr>
            <a:lstStyle/>
            <a:p>
              <a:pPr algn="ctr">
                <a:lnSpc>
                  <a:spcPct val="125000"/>
                </a:lnSpc>
              </a:pPr>
              <a:r>
                <a:rPr lang="en-US" sz="1600" dirty="0">
                  <a:solidFill>
                    <a:schemeClr val="bg1"/>
                  </a:solidFill>
                  <a:ea typeface="Segoe UI" panose="020B0502040204020203" pitchFamily="34" charset="0"/>
                  <a:cs typeface="Segoe UI" panose="020B0502040204020203" pitchFamily="34" charset="0"/>
                </a:rPr>
                <a:t>Content Services</a:t>
              </a:r>
            </a:p>
          </p:txBody>
        </p:sp>
        <p:grpSp>
          <p:nvGrpSpPr>
            <p:cNvPr id="4" name="Group 3">
              <a:extLst>
                <a:ext uri="{FF2B5EF4-FFF2-40B4-BE49-F238E27FC236}">
                  <a16:creationId xmlns:a16="http://schemas.microsoft.com/office/drawing/2014/main" id="{5E357C36-BE92-43D1-BACB-808DCF532A32}"/>
                </a:ext>
              </a:extLst>
            </p:cNvPr>
            <p:cNvGrpSpPr/>
            <p:nvPr/>
          </p:nvGrpSpPr>
          <p:grpSpPr>
            <a:xfrm>
              <a:off x="753096" y="5226143"/>
              <a:ext cx="929739" cy="926407"/>
              <a:chOff x="886446" y="5307479"/>
              <a:chExt cx="929739" cy="926407"/>
            </a:xfrm>
          </p:grpSpPr>
          <p:sp>
            <p:nvSpPr>
              <p:cNvPr id="123" name="Elipse 122"/>
              <p:cNvSpPr/>
              <p:nvPr/>
            </p:nvSpPr>
            <p:spPr bwMode="auto">
              <a:xfrm>
                <a:off x="886446" y="5307479"/>
                <a:ext cx="929739" cy="926407"/>
              </a:xfrm>
              <a:prstGeom prst="ellipse">
                <a:avLst/>
              </a:prstGeom>
              <a:solidFill>
                <a:schemeClr val="bg1"/>
              </a:solidFill>
              <a:ln>
                <a:noFill/>
              </a:ln>
            </p:spPr>
            <p:txBody>
              <a:bodyPr lIns="0" tIns="0" rIns="0" bIns="0" rtlCol="0" anchor="ctr"/>
              <a:lstStyle/>
              <a:p>
                <a:pPr algn="ctr"/>
                <a:endParaRPr lang="es-SV" sz="900" dirty="0">
                  <a:solidFill>
                    <a:schemeClr val="bg1"/>
                  </a:solidFill>
                </a:endParaRPr>
              </a:p>
            </p:txBody>
          </p:sp>
          <p:sp>
            <p:nvSpPr>
              <p:cNvPr id="126" name="Freeform 106"/>
              <p:cNvSpPr>
                <a:spLocks noEditPoints="1"/>
              </p:cNvSpPr>
              <p:nvPr/>
            </p:nvSpPr>
            <p:spPr bwMode="auto">
              <a:xfrm>
                <a:off x="1171762" y="5622311"/>
                <a:ext cx="359106" cy="296744"/>
              </a:xfrm>
              <a:custGeom>
                <a:avLst/>
                <a:gdLst>
                  <a:gd name="T0" fmla="*/ 1599 w 3337"/>
                  <a:gd name="T1" fmla="*/ 1671 h 2910"/>
                  <a:gd name="T2" fmla="*/ 1580 w 3337"/>
                  <a:gd name="T3" fmla="*/ 1709 h 2910"/>
                  <a:gd name="T4" fmla="*/ 1545 w 3337"/>
                  <a:gd name="T5" fmla="*/ 1733 h 2910"/>
                  <a:gd name="T6" fmla="*/ 1517 w 3337"/>
                  <a:gd name="T7" fmla="*/ 1737 h 2910"/>
                  <a:gd name="T8" fmla="*/ 1478 w 3337"/>
                  <a:gd name="T9" fmla="*/ 1728 h 2910"/>
                  <a:gd name="T10" fmla="*/ 1449 w 3337"/>
                  <a:gd name="T11" fmla="*/ 1701 h 2910"/>
                  <a:gd name="T12" fmla="*/ 1281 w 3337"/>
                  <a:gd name="T13" fmla="*/ 1271 h 2910"/>
                  <a:gd name="T14" fmla="*/ 266 w 3337"/>
                  <a:gd name="T15" fmla="*/ 1876 h 2910"/>
                  <a:gd name="T16" fmla="*/ 3071 w 3337"/>
                  <a:gd name="T17" fmla="*/ 1271 h 2910"/>
                  <a:gd name="T18" fmla="*/ 1971 w 3337"/>
                  <a:gd name="T19" fmla="*/ 1268 h 2910"/>
                  <a:gd name="T20" fmla="*/ 1936 w 3337"/>
                  <a:gd name="T21" fmla="*/ 1250 h 2910"/>
                  <a:gd name="T22" fmla="*/ 1913 w 3337"/>
                  <a:gd name="T23" fmla="*/ 1217 h 2910"/>
                  <a:gd name="T24" fmla="*/ 266 w 3337"/>
                  <a:gd name="T25" fmla="*/ 286 h 2910"/>
                  <a:gd name="T26" fmla="*/ 1338 w 3337"/>
                  <a:gd name="T27" fmla="*/ 1104 h 2910"/>
                  <a:gd name="T28" fmla="*/ 1378 w 3337"/>
                  <a:gd name="T29" fmla="*/ 1113 h 2910"/>
                  <a:gd name="T30" fmla="*/ 1407 w 3337"/>
                  <a:gd name="T31" fmla="*/ 1139 h 2910"/>
                  <a:gd name="T32" fmla="*/ 1493 w 3337"/>
                  <a:gd name="T33" fmla="*/ 1359 h 2910"/>
                  <a:gd name="T34" fmla="*/ 1677 w 3337"/>
                  <a:gd name="T35" fmla="*/ 499 h 2910"/>
                  <a:gd name="T36" fmla="*/ 1704 w 3337"/>
                  <a:gd name="T37" fmla="*/ 468 h 2910"/>
                  <a:gd name="T38" fmla="*/ 1745 w 3337"/>
                  <a:gd name="T39" fmla="*/ 454 h 2910"/>
                  <a:gd name="T40" fmla="*/ 1781 w 3337"/>
                  <a:gd name="T41" fmla="*/ 460 h 2910"/>
                  <a:gd name="T42" fmla="*/ 1811 w 3337"/>
                  <a:gd name="T43" fmla="*/ 478 h 2910"/>
                  <a:gd name="T44" fmla="*/ 1830 w 3337"/>
                  <a:gd name="T45" fmla="*/ 509 h 2910"/>
                  <a:gd name="T46" fmla="*/ 3071 w 3337"/>
                  <a:gd name="T47" fmla="*/ 1104 h 2910"/>
                  <a:gd name="T48" fmla="*/ 266 w 3337"/>
                  <a:gd name="T49" fmla="*/ 286 h 2910"/>
                  <a:gd name="T50" fmla="*/ 3118 w 3337"/>
                  <a:gd name="T51" fmla="*/ 0 h 2910"/>
                  <a:gd name="T52" fmla="*/ 3187 w 3337"/>
                  <a:gd name="T53" fmla="*/ 11 h 2910"/>
                  <a:gd name="T54" fmla="*/ 3246 w 3337"/>
                  <a:gd name="T55" fmla="*/ 43 h 2910"/>
                  <a:gd name="T56" fmla="*/ 3294 w 3337"/>
                  <a:gd name="T57" fmla="*/ 91 h 2910"/>
                  <a:gd name="T58" fmla="*/ 3326 w 3337"/>
                  <a:gd name="T59" fmla="*/ 150 h 2910"/>
                  <a:gd name="T60" fmla="*/ 3337 w 3337"/>
                  <a:gd name="T61" fmla="*/ 220 h 2910"/>
                  <a:gd name="T62" fmla="*/ 3334 w 3337"/>
                  <a:gd name="T63" fmla="*/ 2200 h 2910"/>
                  <a:gd name="T64" fmla="*/ 3312 w 3337"/>
                  <a:gd name="T65" fmla="*/ 2266 h 2910"/>
                  <a:gd name="T66" fmla="*/ 3273 w 3337"/>
                  <a:gd name="T67" fmla="*/ 2319 h 2910"/>
                  <a:gd name="T68" fmla="*/ 3218 w 3337"/>
                  <a:gd name="T69" fmla="*/ 2360 h 2910"/>
                  <a:gd name="T70" fmla="*/ 3153 w 3337"/>
                  <a:gd name="T71" fmla="*/ 2381 h 2910"/>
                  <a:gd name="T72" fmla="*/ 2105 w 3337"/>
                  <a:gd name="T73" fmla="*/ 2384 h 2910"/>
                  <a:gd name="T74" fmla="*/ 2486 w 3337"/>
                  <a:gd name="T75" fmla="*/ 2742 h 2910"/>
                  <a:gd name="T76" fmla="*/ 2528 w 3337"/>
                  <a:gd name="T77" fmla="*/ 2754 h 2910"/>
                  <a:gd name="T78" fmla="*/ 2558 w 3337"/>
                  <a:gd name="T79" fmla="*/ 2784 h 2910"/>
                  <a:gd name="T80" fmla="*/ 2569 w 3337"/>
                  <a:gd name="T81" fmla="*/ 2827 h 2910"/>
                  <a:gd name="T82" fmla="*/ 2558 w 3337"/>
                  <a:gd name="T83" fmla="*/ 2869 h 2910"/>
                  <a:gd name="T84" fmla="*/ 2528 w 3337"/>
                  <a:gd name="T85" fmla="*/ 2899 h 2910"/>
                  <a:gd name="T86" fmla="*/ 2486 w 3337"/>
                  <a:gd name="T87" fmla="*/ 2910 h 2910"/>
                  <a:gd name="T88" fmla="*/ 829 w 3337"/>
                  <a:gd name="T89" fmla="*/ 2907 h 2910"/>
                  <a:gd name="T90" fmla="*/ 792 w 3337"/>
                  <a:gd name="T91" fmla="*/ 2885 h 2910"/>
                  <a:gd name="T92" fmla="*/ 771 w 3337"/>
                  <a:gd name="T93" fmla="*/ 2849 h 2910"/>
                  <a:gd name="T94" fmla="*/ 771 w 3337"/>
                  <a:gd name="T95" fmla="*/ 2804 h 2910"/>
                  <a:gd name="T96" fmla="*/ 792 w 3337"/>
                  <a:gd name="T97" fmla="*/ 2768 h 2910"/>
                  <a:gd name="T98" fmla="*/ 829 w 3337"/>
                  <a:gd name="T99" fmla="*/ 2745 h 2910"/>
                  <a:gd name="T100" fmla="*/ 1204 w 3337"/>
                  <a:gd name="T101" fmla="*/ 2742 h 2910"/>
                  <a:gd name="T102" fmla="*/ 219 w 3337"/>
                  <a:gd name="T103" fmla="*/ 2384 h 2910"/>
                  <a:gd name="T104" fmla="*/ 150 w 3337"/>
                  <a:gd name="T105" fmla="*/ 2373 h 2910"/>
                  <a:gd name="T106" fmla="*/ 90 w 3337"/>
                  <a:gd name="T107" fmla="*/ 2342 h 2910"/>
                  <a:gd name="T108" fmla="*/ 43 w 3337"/>
                  <a:gd name="T109" fmla="*/ 2294 h 2910"/>
                  <a:gd name="T110" fmla="*/ 11 w 3337"/>
                  <a:gd name="T111" fmla="*/ 2234 h 2910"/>
                  <a:gd name="T112" fmla="*/ 0 w 3337"/>
                  <a:gd name="T113" fmla="*/ 2164 h 2910"/>
                  <a:gd name="T114" fmla="*/ 3 w 3337"/>
                  <a:gd name="T115" fmla="*/ 185 h 2910"/>
                  <a:gd name="T116" fmla="*/ 24 w 3337"/>
                  <a:gd name="T117" fmla="*/ 119 h 2910"/>
                  <a:gd name="T118" fmla="*/ 64 w 3337"/>
                  <a:gd name="T119" fmla="*/ 65 h 2910"/>
                  <a:gd name="T120" fmla="*/ 119 w 3337"/>
                  <a:gd name="T121" fmla="*/ 25 h 2910"/>
                  <a:gd name="T122" fmla="*/ 184 w 3337"/>
                  <a:gd name="T123" fmla="*/ 3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37" h="2910">
                    <a:moveTo>
                      <a:pt x="1773" y="839"/>
                    </a:moveTo>
                    <a:lnTo>
                      <a:pt x="1599" y="1671"/>
                    </a:lnTo>
                    <a:lnTo>
                      <a:pt x="1592" y="1691"/>
                    </a:lnTo>
                    <a:lnTo>
                      <a:pt x="1580" y="1709"/>
                    </a:lnTo>
                    <a:lnTo>
                      <a:pt x="1564" y="1723"/>
                    </a:lnTo>
                    <a:lnTo>
                      <a:pt x="1545" y="1733"/>
                    </a:lnTo>
                    <a:lnTo>
                      <a:pt x="1524" y="1737"/>
                    </a:lnTo>
                    <a:lnTo>
                      <a:pt x="1517" y="1737"/>
                    </a:lnTo>
                    <a:lnTo>
                      <a:pt x="1496" y="1735"/>
                    </a:lnTo>
                    <a:lnTo>
                      <a:pt x="1478" y="1728"/>
                    </a:lnTo>
                    <a:lnTo>
                      <a:pt x="1462" y="1717"/>
                    </a:lnTo>
                    <a:lnTo>
                      <a:pt x="1449" y="1701"/>
                    </a:lnTo>
                    <a:lnTo>
                      <a:pt x="1438" y="1683"/>
                    </a:lnTo>
                    <a:lnTo>
                      <a:pt x="1281" y="1271"/>
                    </a:lnTo>
                    <a:lnTo>
                      <a:pt x="266" y="1271"/>
                    </a:lnTo>
                    <a:lnTo>
                      <a:pt x="266" y="1876"/>
                    </a:lnTo>
                    <a:lnTo>
                      <a:pt x="3071" y="1876"/>
                    </a:lnTo>
                    <a:lnTo>
                      <a:pt x="3071" y="1271"/>
                    </a:lnTo>
                    <a:lnTo>
                      <a:pt x="1992" y="1271"/>
                    </a:lnTo>
                    <a:lnTo>
                      <a:pt x="1971" y="1268"/>
                    </a:lnTo>
                    <a:lnTo>
                      <a:pt x="1952" y="1261"/>
                    </a:lnTo>
                    <a:lnTo>
                      <a:pt x="1936" y="1250"/>
                    </a:lnTo>
                    <a:lnTo>
                      <a:pt x="1923" y="1235"/>
                    </a:lnTo>
                    <a:lnTo>
                      <a:pt x="1913" y="1217"/>
                    </a:lnTo>
                    <a:lnTo>
                      <a:pt x="1773" y="839"/>
                    </a:lnTo>
                    <a:close/>
                    <a:moveTo>
                      <a:pt x="266" y="286"/>
                    </a:moveTo>
                    <a:lnTo>
                      <a:pt x="266" y="1104"/>
                    </a:lnTo>
                    <a:lnTo>
                      <a:pt x="1338" y="1104"/>
                    </a:lnTo>
                    <a:lnTo>
                      <a:pt x="1358" y="1106"/>
                    </a:lnTo>
                    <a:lnTo>
                      <a:pt x="1378" y="1113"/>
                    </a:lnTo>
                    <a:lnTo>
                      <a:pt x="1394" y="1124"/>
                    </a:lnTo>
                    <a:lnTo>
                      <a:pt x="1407" y="1139"/>
                    </a:lnTo>
                    <a:lnTo>
                      <a:pt x="1416" y="1158"/>
                    </a:lnTo>
                    <a:lnTo>
                      <a:pt x="1493" y="1359"/>
                    </a:lnTo>
                    <a:lnTo>
                      <a:pt x="1670" y="521"/>
                    </a:lnTo>
                    <a:lnTo>
                      <a:pt x="1677" y="499"/>
                    </a:lnTo>
                    <a:lnTo>
                      <a:pt x="1689" y="482"/>
                    </a:lnTo>
                    <a:lnTo>
                      <a:pt x="1704" y="468"/>
                    </a:lnTo>
                    <a:lnTo>
                      <a:pt x="1724" y="459"/>
                    </a:lnTo>
                    <a:lnTo>
                      <a:pt x="1745" y="454"/>
                    </a:lnTo>
                    <a:lnTo>
                      <a:pt x="1763" y="455"/>
                    </a:lnTo>
                    <a:lnTo>
                      <a:pt x="1781" y="460"/>
                    </a:lnTo>
                    <a:lnTo>
                      <a:pt x="1797" y="467"/>
                    </a:lnTo>
                    <a:lnTo>
                      <a:pt x="1811" y="478"/>
                    </a:lnTo>
                    <a:lnTo>
                      <a:pt x="1822" y="492"/>
                    </a:lnTo>
                    <a:lnTo>
                      <a:pt x="1830" y="509"/>
                    </a:lnTo>
                    <a:lnTo>
                      <a:pt x="2050" y="1104"/>
                    </a:lnTo>
                    <a:lnTo>
                      <a:pt x="3071" y="1104"/>
                    </a:lnTo>
                    <a:lnTo>
                      <a:pt x="3071" y="286"/>
                    </a:lnTo>
                    <a:lnTo>
                      <a:pt x="266" y="286"/>
                    </a:lnTo>
                    <a:close/>
                    <a:moveTo>
                      <a:pt x="219" y="0"/>
                    </a:moveTo>
                    <a:lnTo>
                      <a:pt x="3118" y="0"/>
                    </a:lnTo>
                    <a:lnTo>
                      <a:pt x="3153" y="3"/>
                    </a:lnTo>
                    <a:lnTo>
                      <a:pt x="3187" y="11"/>
                    </a:lnTo>
                    <a:lnTo>
                      <a:pt x="3218" y="25"/>
                    </a:lnTo>
                    <a:lnTo>
                      <a:pt x="3246" y="43"/>
                    </a:lnTo>
                    <a:lnTo>
                      <a:pt x="3273" y="65"/>
                    </a:lnTo>
                    <a:lnTo>
                      <a:pt x="3294" y="91"/>
                    </a:lnTo>
                    <a:lnTo>
                      <a:pt x="3312" y="119"/>
                    </a:lnTo>
                    <a:lnTo>
                      <a:pt x="3326" y="150"/>
                    </a:lnTo>
                    <a:lnTo>
                      <a:pt x="3334" y="185"/>
                    </a:lnTo>
                    <a:lnTo>
                      <a:pt x="3337" y="220"/>
                    </a:lnTo>
                    <a:lnTo>
                      <a:pt x="3337" y="2164"/>
                    </a:lnTo>
                    <a:lnTo>
                      <a:pt x="3334" y="2200"/>
                    </a:lnTo>
                    <a:lnTo>
                      <a:pt x="3326" y="2234"/>
                    </a:lnTo>
                    <a:lnTo>
                      <a:pt x="3312" y="2266"/>
                    </a:lnTo>
                    <a:lnTo>
                      <a:pt x="3294" y="2294"/>
                    </a:lnTo>
                    <a:lnTo>
                      <a:pt x="3273" y="2319"/>
                    </a:lnTo>
                    <a:lnTo>
                      <a:pt x="3246" y="2342"/>
                    </a:lnTo>
                    <a:lnTo>
                      <a:pt x="3218" y="2360"/>
                    </a:lnTo>
                    <a:lnTo>
                      <a:pt x="3187" y="2373"/>
                    </a:lnTo>
                    <a:lnTo>
                      <a:pt x="3153" y="2381"/>
                    </a:lnTo>
                    <a:lnTo>
                      <a:pt x="3118" y="2384"/>
                    </a:lnTo>
                    <a:lnTo>
                      <a:pt x="2105" y="2384"/>
                    </a:lnTo>
                    <a:lnTo>
                      <a:pt x="2133" y="2742"/>
                    </a:lnTo>
                    <a:lnTo>
                      <a:pt x="2486" y="2742"/>
                    </a:lnTo>
                    <a:lnTo>
                      <a:pt x="2507" y="2745"/>
                    </a:lnTo>
                    <a:lnTo>
                      <a:pt x="2528" y="2754"/>
                    </a:lnTo>
                    <a:lnTo>
                      <a:pt x="2545" y="2768"/>
                    </a:lnTo>
                    <a:lnTo>
                      <a:pt x="2558" y="2784"/>
                    </a:lnTo>
                    <a:lnTo>
                      <a:pt x="2566" y="2804"/>
                    </a:lnTo>
                    <a:lnTo>
                      <a:pt x="2569" y="2827"/>
                    </a:lnTo>
                    <a:lnTo>
                      <a:pt x="2566" y="2849"/>
                    </a:lnTo>
                    <a:lnTo>
                      <a:pt x="2558" y="2869"/>
                    </a:lnTo>
                    <a:lnTo>
                      <a:pt x="2545" y="2885"/>
                    </a:lnTo>
                    <a:lnTo>
                      <a:pt x="2528" y="2899"/>
                    </a:lnTo>
                    <a:lnTo>
                      <a:pt x="2507" y="2907"/>
                    </a:lnTo>
                    <a:lnTo>
                      <a:pt x="2486" y="2910"/>
                    </a:lnTo>
                    <a:lnTo>
                      <a:pt x="851" y="2910"/>
                    </a:lnTo>
                    <a:lnTo>
                      <a:pt x="829" y="2907"/>
                    </a:lnTo>
                    <a:lnTo>
                      <a:pt x="809" y="2899"/>
                    </a:lnTo>
                    <a:lnTo>
                      <a:pt x="792" y="2885"/>
                    </a:lnTo>
                    <a:lnTo>
                      <a:pt x="779" y="2869"/>
                    </a:lnTo>
                    <a:lnTo>
                      <a:pt x="771" y="2849"/>
                    </a:lnTo>
                    <a:lnTo>
                      <a:pt x="767" y="2827"/>
                    </a:lnTo>
                    <a:lnTo>
                      <a:pt x="771" y="2804"/>
                    </a:lnTo>
                    <a:lnTo>
                      <a:pt x="779" y="2784"/>
                    </a:lnTo>
                    <a:lnTo>
                      <a:pt x="792" y="2768"/>
                    </a:lnTo>
                    <a:lnTo>
                      <a:pt x="809" y="2754"/>
                    </a:lnTo>
                    <a:lnTo>
                      <a:pt x="829" y="2745"/>
                    </a:lnTo>
                    <a:lnTo>
                      <a:pt x="851" y="2742"/>
                    </a:lnTo>
                    <a:lnTo>
                      <a:pt x="1204" y="2742"/>
                    </a:lnTo>
                    <a:lnTo>
                      <a:pt x="1231" y="2384"/>
                    </a:lnTo>
                    <a:lnTo>
                      <a:pt x="219" y="2384"/>
                    </a:lnTo>
                    <a:lnTo>
                      <a:pt x="184" y="2381"/>
                    </a:lnTo>
                    <a:lnTo>
                      <a:pt x="150" y="2373"/>
                    </a:lnTo>
                    <a:lnTo>
                      <a:pt x="119" y="2360"/>
                    </a:lnTo>
                    <a:lnTo>
                      <a:pt x="90" y="2342"/>
                    </a:lnTo>
                    <a:lnTo>
                      <a:pt x="64" y="2319"/>
                    </a:lnTo>
                    <a:lnTo>
                      <a:pt x="43" y="2294"/>
                    </a:lnTo>
                    <a:lnTo>
                      <a:pt x="24" y="2266"/>
                    </a:lnTo>
                    <a:lnTo>
                      <a:pt x="11" y="2234"/>
                    </a:lnTo>
                    <a:lnTo>
                      <a:pt x="3" y="2200"/>
                    </a:lnTo>
                    <a:lnTo>
                      <a:pt x="0" y="2164"/>
                    </a:lnTo>
                    <a:lnTo>
                      <a:pt x="0" y="220"/>
                    </a:lnTo>
                    <a:lnTo>
                      <a:pt x="3" y="185"/>
                    </a:lnTo>
                    <a:lnTo>
                      <a:pt x="11" y="150"/>
                    </a:lnTo>
                    <a:lnTo>
                      <a:pt x="24" y="119"/>
                    </a:lnTo>
                    <a:lnTo>
                      <a:pt x="43" y="91"/>
                    </a:lnTo>
                    <a:lnTo>
                      <a:pt x="64" y="65"/>
                    </a:lnTo>
                    <a:lnTo>
                      <a:pt x="90" y="43"/>
                    </a:lnTo>
                    <a:lnTo>
                      <a:pt x="119" y="25"/>
                    </a:lnTo>
                    <a:lnTo>
                      <a:pt x="150" y="11"/>
                    </a:lnTo>
                    <a:lnTo>
                      <a:pt x="184" y="3"/>
                    </a:lnTo>
                    <a:lnTo>
                      <a:pt x="219" y="0"/>
                    </a:lnTo>
                    <a:close/>
                  </a:path>
                </a:pathLst>
              </a:custGeom>
              <a:solidFill>
                <a:schemeClr val="accent1"/>
              </a:solidFill>
              <a:ln w="0">
                <a:noFill/>
                <a:prstDash val="solid"/>
                <a:round/>
                <a:headEnd/>
                <a:tailEnd/>
              </a:ln>
            </p:spPr>
            <p:txBody>
              <a:bodyPr vert="horz" wrap="square" lIns="45715" tIns="22857" rIns="45715" bIns="22857" numCol="1" anchor="t" anchorCtr="0" compatLnSpc="1">
                <a:prstTxWarp prst="textNoShape">
                  <a:avLst/>
                </a:prstTxWarp>
              </a:bodyPr>
              <a:lstStyle/>
              <a:p>
                <a:endParaRPr lang="es-SV" sz="900" dirty="0">
                  <a:solidFill>
                    <a:schemeClr val="bg1"/>
                  </a:solidFill>
                </a:endParaRPr>
              </a:p>
            </p:txBody>
          </p:sp>
        </p:grpSp>
      </p:grpSp>
      <p:grpSp>
        <p:nvGrpSpPr>
          <p:cNvPr id="9" name="Group 8">
            <a:extLst>
              <a:ext uri="{FF2B5EF4-FFF2-40B4-BE49-F238E27FC236}">
                <a16:creationId xmlns:a16="http://schemas.microsoft.com/office/drawing/2014/main" id="{2DB61543-72F7-4172-990A-C2A27353FA79}"/>
              </a:ext>
            </a:extLst>
          </p:cNvPr>
          <p:cNvGrpSpPr/>
          <p:nvPr/>
        </p:nvGrpSpPr>
        <p:grpSpPr>
          <a:xfrm>
            <a:off x="4393124" y="5226143"/>
            <a:ext cx="3521520" cy="926407"/>
            <a:chOff x="4492748" y="5226143"/>
            <a:chExt cx="3521520" cy="926407"/>
          </a:xfrm>
        </p:grpSpPr>
        <p:sp>
          <p:nvSpPr>
            <p:cNvPr id="121" name="Textbox 1"/>
            <p:cNvSpPr/>
            <p:nvPr/>
          </p:nvSpPr>
          <p:spPr>
            <a:xfrm>
              <a:off x="5423857" y="5486443"/>
              <a:ext cx="2590411" cy="405806"/>
            </a:xfrm>
            <a:prstGeom prst="rect">
              <a:avLst/>
            </a:prstGeom>
          </p:spPr>
          <p:txBody>
            <a:bodyPr wrap="square" lIns="35972" tIns="60383" rIns="35972" bIns="60383">
              <a:spAutoFit/>
            </a:bodyPr>
            <a:lstStyle/>
            <a:p>
              <a:pPr algn="ctr">
                <a:lnSpc>
                  <a:spcPct val="125000"/>
                </a:lnSpc>
              </a:pPr>
              <a:r>
                <a:rPr lang="en-US" sz="1600" dirty="0">
                  <a:solidFill>
                    <a:schemeClr val="bg1"/>
                  </a:solidFill>
                  <a:ea typeface="Segoe UI" panose="020B0502040204020203" pitchFamily="34" charset="0"/>
                  <a:cs typeface="Segoe UI" panose="020B0502040204020203" pitchFamily="34" charset="0"/>
                </a:rPr>
                <a:t>Intelligent Automation</a:t>
              </a:r>
              <a:endParaRPr lang="en-US" sz="1400" dirty="0">
                <a:solidFill>
                  <a:schemeClr val="bg1"/>
                </a:solidFill>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6BEC1352-2661-46EE-AD85-AF75790F5F89}"/>
                </a:ext>
              </a:extLst>
            </p:cNvPr>
            <p:cNvGrpSpPr/>
            <p:nvPr/>
          </p:nvGrpSpPr>
          <p:grpSpPr>
            <a:xfrm>
              <a:off x="4492748" y="5226143"/>
              <a:ext cx="929739" cy="926407"/>
              <a:chOff x="4722592" y="5307479"/>
              <a:chExt cx="929739" cy="926407"/>
            </a:xfrm>
          </p:grpSpPr>
          <p:sp>
            <p:nvSpPr>
              <p:cNvPr id="124" name="Elipse 123"/>
              <p:cNvSpPr/>
              <p:nvPr/>
            </p:nvSpPr>
            <p:spPr bwMode="auto">
              <a:xfrm>
                <a:off x="4722592" y="5307479"/>
                <a:ext cx="929739" cy="926407"/>
              </a:xfrm>
              <a:prstGeom prst="ellipse">
                <a:avLst/>
              </a:prstGeom>
              <a:solidFill>
                <a:schemeClr val="bg1"/>
              </a:solidFill>
              <a:ln>
                <a:noFill/>
              </a:ln>
            </p:spPr>
            <p:txBody>
              <a:bodyPr lIns="0" tIns="0" rIns="0" bIns="0" rtlCol="0" anchor="ctr"/>
              <a:lstStyle/>
              <a:p>
                <a:pPr algn="ctr"/>
                <a:endParaRPr lang="es-SV" sz="900" dirty="0">
                  <a:solidFill>
                    <a:schemeClr val="bg1"/>
                  </a:solidFill>
                </a:endParaRPr>
              </a:p>
            </p:txBody>
          </p:sp>
          <p:sp>
            <p:nvSpPr>
              <p:cNvPr id="127" name="Freeform 126"/>
              <p:cNvSpPr>
                <a:spLocks noEditPoints="1"/>
              </p:cNvSpPr>
              <p:nvPr/>
            </p:nvSpPr>
            <p:spPr bwMode="auto">
              <a:xfrm>
                <a:off x="5034788" y="5599367"/>
                <a:ext cx="305348" cy="342632"/>
              </a:xfrm>
              <a:custGeom>
                <a:avLst/>
                <a:gdLst>
                  <a:gd name="T0" fmla="*/ 2669 w 2845"/>
                  <a:gd name="T1" fmla="*/ 2283 h 3364"/>
                  <a:gd name="T2" fmla="*/ 2675 w 2845"/>
                  <a:gd name="T3" fmla="*/ 1872 h 3364"/>
                  <a:gd name="T4" fmla="*/ 2249 w 2845"/>
                  <a:gd name="T5" fmla="*/ 1016 h 3364"/>
                  <a:gd name="T6" fmla="*/ 2675 w 2845"/>
                  <a:gd name="T7" fmla="*/ 1429 h 3364"/>
                  <a:gd name="T8" fmla="*/ 2669 w 2845"/>
                  <a:gd name="T9" fmla="*/ 1018 h 3364"/>
                  <a:gd name="T10" fmla="*/ 2249 w 2845"/>
                  <a:gd name="T11" fmla="*/ 589 h 3364"/>
                  <a:gd name="T12" fmla="*/ 2678 w 2845"/>
                  <a:gd name="T13" fmla="*/ 572 h 3364"/>
                  <a:gd name="T14" fmla="*/ 2661 w 2845"/>
                  <a:gd name="T15" fmla="*/ 168 h 3364"/>
                  <a:gd name="T16" fmla="*/ 2694 w 2845"/>
                  <a:gd name="T17" fmla="*/ 3 h 3364"/>
                  <a:gd name="T18" fmla="*/ 2802 w 2845"/>
                  <a:gd name="T19" fmla="*/ 66 h 3364"/>
                  <a:gd name="T20" fmla="*/ 2845 w 2845"/>
                  <a:gd name="T21" fmla="*/ 184 h 3364"/>
                  <a:gd name="T22" fmla="*/ 2820 w 2845"/>
                  <a:gd name="T23" fmla="*/ 665 h 3364"/>
                  <a:gd name="T24" fmla="*/ 2726 w 2845"/>
                  <a:gd name="T25" fmla="*/ 745 h 3364"/>
                  <a:gd name="T26" fmla="*/ 1533 w 2845"/>
                  <a:gd name="T27" fmla="*/ 849 h 3364"/>
                  <a:gd name="T28" fmla="*/ 2754 w 2845"/>
                  <a:gd name="T29" fmla="*/ 873 h 3364"/>
                  <a:gd name="T30" fmla="*/ 2833 w 2845"/>
                  <a:gd name="T31" fmla="*/ 968 h 3364"/>
                  <a:gd name="T32" fmla="*/ 2842 w 2845"/>
                  <a:gd name="T33" fmla="*/ 1454 h 3364"/>
                  <a:gd name="T34" fmla="*/ 2780 w 2845"/>
                  <a:gd name="T35" fmla="*/ 1562 h 3364"/>
                  <a:gd name="T36" fmla="*/ 2661 w 2845"/>
                  <a:gd name="T37" fmla="*/ 1605 h 3364"/>
                  <a:gd name="T38" fmla="*/ 2694 w 2845"/>
                  <a:gd name="T39" fmla="*/ 1699 h 3364"/>
                  <a:gd name="T40" fmla="*/ 2802 w 2845"/>
                  <a:gd name="T41" fmla="*/ 1762 h 3364"/>
                  <a:gd name="T42" fmla="*/ 2845 w 2845"/>
                  <a:gd name="T43" fmla="*/ 1881 h 3364"/>
                  <a:gd name="T44" fmla="*/ 2820 w 2845"/>
                  <a:gd name="T45" fmla="*/ 2362 h 3364"/>
                  <a:gd name="T46" fmla="*/ 2726 w 2845"/>
                  <a:gd name="T47" fmla="*/ 2441 h 3364"/>
                  <a:gd name="T48" fmla="*/ 1533 w 2845"/>
                  <a:gd name="T49" fmla="*/ 2655 h 3364"/>
                  <a:gd name="T50" fmla="*/ 1676 w 2845"/>
                  <a:gd name="T51" fmla="*/ 2770 h 3364"/>
                  <a:gd name="T52" fmla="*/ 2804 w 2845"/>
                  <a:gd name="T53" fmla="*/ 2820 h 3364"/>
                  <a:gd name="T54" fmla="*/ 2845 w 2845"/>
                  <a:gd name="T55" fmla="*/ 2893 h 3364"/>
                  <a:gd name="T56" fmla="*/ 2820 w 2845"/>
                  <a:gd name="T57" fmla="*/ 3153 h 3364"/>
                  <a:gd name="T58" fmla="*/ 1702 w 2845"/>
                  <a:gd name="T59" fmla="*/ 3177 h 3364"/>
                  <a:gd name="T60" fmla="*/ 1587 w 2845"/>
                  <a:gd name="T61" fmla="*/ 3301 h 3364"/>
                  <a:gd name="T62" fmla="*/ 1426 w 2845"/>
                  <a:gd name="T63" fmla="*/ 3361 h 3364"/>
                  <a:gd name="T64" fmla="*/ 1251 w 2845"/>
                  <a:gd name="T65" fmla="*/ 3341 h 3364"/>
                  <a:gd name="T66" fmla="*/ 1110 w 2845"/>
                  <a:gd name="T67" fmla="*/ 3245 h 3364"/>
                  <a:gd name="T68" fmla="*/ 63 w 2845"/>
                  <a:gd name="T69" fmla="*/ 3174 h 3364"/>
                  <a:gd name="T70" fmla="*/ 4 w 2845"/>
                  <a:gd name="T71" fmla="*/ 3116 h 3364"/>
                  <a:gd name="T72" fmla="*/ 12 w 2845"/>
                  <a:gd name="T73" fmla="*/ 2850 h 3364"/>
                  <a:gd name="T74" fmla="*/ 85 w 2845"/>
                  <a:gd name="T75" fmla="*/ 2809 h 3364"/>
                  <a:gd name="T76" fmla="*/ 1137 w 2845"/>
                  <a:gd name="T77" fmla="*/ 2714 h 3364"/>
                  <a:gd name="T78" fmla="*/ 1240 w 2845"/>
                  <a:gd name="T79" fmla="*/ 2453 h 3364"/>
                  <a:gd name="T80" fmla="*/ 91 w 2845"/>
                  <a:gd name="T81" fmla="*/ 2428 h 3364"/>
                  <a:gd name="T82" fmla="*/ 11 w 2845"/>
                  <a:gd name="T83" fmla="*/ 2333 h 3364"/>
                  <a:gd name="T84" fmla="*/ 3 w 2845"/>
                  <a:gd name="T85" fmla="*/ 1847 h 3364"/>
                  <a:gd name="T86" fmla="*/ 65 w 2845"/>
                  <a:gd name="T87" fmla="*/ 1740 h 3364"/>
                  <a:gd name="T88" fmla="*/ 183 w 2845"/>
                  <a:gd name="T89" fmla="*/ 1696 h 3364"/>
                  <a:gd name="T90" fmla="*/ 151 w 2845"/>
                  <a:gd name="T91" fmla="*/ 1602 h 3364"/>
                  <a:gd name="T92" fmla="*/ 43 w 2845"/>
                  <a:gd name="T93" fmla="*/ 1539 h 3364"/>
                  <a:gd name="T94" fmla="*/ 0 w 2845"/>
                  <a:gd name="T95" fmla="*/ 1421 h 3364"/>
                  <a:gd name="T96" fmla="*/ 25 w 2845"/>
                  <a:gd name="T97" fmla="*/ 939 h 3364"/>
                  <a:gd name="T98" fmla="*/ 119 w 2845"/>
                  <a:gd name="T99" fmla="*/ 860 h 3364"/>
                  <a:gd name="T100" fmla="*/ 1240 w 2845"/>
                  <a:gd name="T101" fmla="*/ 756 h 3364"/>
                  <a:gd name="T102" fmla="*/ 91 w 2845"/>
                  <a:gd name="T103" fmla="*/ 732 h 3364"/>
                  <a:gd name="T104" fmla="*/ 11 w 2845"/>
                  <a:gd name="T105" fmla="*/ 637 h 3364"/>
                  <a:gd name="T106" fmla="*/ 3 w 2845"/>
                  <a:gd name="T107" fmla="*/ 151 h 3364"/>
                  <a:gd name="T108" fmla="*/ 65 w 2845"/>
                  <a:gd name="T109" fmla="*/ 43 h 3364"/>
                  <a:gd name="T110" fmla="*/ 183 w 2845"/>
                  <a:gd name="T111" fmla="*/ 0 h 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5" h="3364">
                    <a:moveTo>
                      <a:pt x="2249" y="1864"/>
                    </a:moveTo>
                    <a:lnTo>
                      <a:pt x="2249" y="2286"/>
                    </a:lnTo>
                    <a:lnTo>
                      <a:pt x="2661" y="2286"/>
                    </a:lnTo>
                    <a:lnTo>
                      <a:pt x="2669" y="2283"/>
                    </a:lnTo>
                    <a:lnTo>
                      <a:pt x="2675" y="2278"/>
                    </a:lnTo>
                    <a:lnTo>
                      <a:pt x="2678" y="2268"/>
                    </a:lnTo>
                    <a:lnTo>
                      <a:pt x="2678" y="1881"/>
                    </a:lnTo>
                    <a:lnTo>
                      <a:pt x="2675" y="1872"/>
                    </a:lnTo>
                    <a:lnTo>
                      <a:pt x="2669" y="1866"/>
                    </a:lnTo>
                    <a:lnTo>
                      <a:pt x="2661" y="1864"/>
                    </a:lnTo>
                    <a:lnTo>
                      <a:pt x="2249" y="1864"/>
                    </a:lnTo>
                    <a:close/>
                    <a:moveTo>
                      <a:pt x="2249" y="1016"/>
                    </a:moveTo>
                    <a:lnTo>
                      <a:pt x="2249" y="1437"/>
                    </a:lnTo>
                    <a:lnTo>
                      <a:pt x="2661" y="1437"/>
                    </a:lnTo>
                    <a:lnTo>
                      <a:pt x="2669" y="1435"/>
                    </a:lnTo>
                    <a:lnTo>
                      <a:pt x="2675" y="1429"/>
                    </a:lnTo>
                    <a:lnTo>
                      <a:pt x="2678" y="1421"/>
                    </a:lnTo>
                    <a:lnTo>
                      <a:pt x="2678" y="1033"/>
                    </a:lnTo>
                    <a:lnTo>
                      <a:pt x="2675" y="1024"/>
                    </a:lnTo>
                    <a:lnTo>
                      <a:pt x="2669" y="1018"/>
                    </a:lnTo>
                    <a:lnTo>
                      <a:pt x="2661" y="1016"/>
                    </a:lnTo>
                    <a:lnTo>
                      <a:pt x="2249" y="1016"/>
                    </a:lnTo>
                    <a:close/>
                    <a:moveTo>
                      <a:pt x="2249" y="168"/>
                    </a:moveTo>
                    <a:lnTo>
                      <a:pt x="2249" y="589"/>
                    </a:lnTo>
                    <a:lnTo>
                      <a:pt x="2661" y="589"/>
                    </a:lnTo>
                    <a:lnTo>
                      <a:pt x="2669" y="587"/>
                    </a:lnTo>
                    <a:lnTo>
                      <a:pt x="2675" y="581"/>
                    </a:lnTo>
                    <a:lnTo>
                      <a:pt x="2678" y="572"/>
                    </a:lnTo>
                    <a:lnTo>
                      <a:pt x="2678" y="184"/>
                    </a:lnTo>
                    <a:lnTo>
                      <a:pt x="2675" y="176"/>
                    </a:lnTo>
                    <a:lnTo>
                      <a:pt x="2669" y="170"/>
                    </a:lnTo>
                    <a:lnTo>
                      <a:pt x="2661" y="168"/>
                    </a:lnTo>
                    <a:lnTo>
                      <a:pt x="2249" y="168"/>
                    </a:lnTo>
                    <a:close/>
                    <a:moveTo>
                      <a:pt x="183" y="0"/>
                    </a:moveTo>
                    <a:lnTo>
                      <a:pt x="2661" y="0"/>
                    </a:lnTo>
                    <a:lnTo>
                      <a:pt x="2694" y="3"/>
                    </a:lnTo>
                    <a:lnTo>
                      <a:pt x="2726" y="11"/>
                    </a:lnTo>
                    <a:lnTo>
                      <a:pt x="2754" y="25"/>
                    </a:lnTo>
                    <a:lnTo>
                      <a:pt x="2780" y="43"/>
                    </a:lnTo>
                    <a:lnTo>
                      <a:pt x="2802" y="66"/>
                    </a:lnTo>
                    <a:lnTo>
                      <a:pt x="2820" y="92"/>
                    </a:lnTo>
                    <a:lnTo>
                      <a:pt x="2833" y="120"/>
                    </a:lnTo>
                    <a:lnTo>
                      <a:pt x="2842" y="151"/>
                    </a:lnTo>
                    <a:lnTo>
                      <a:pt x="2845" y="184"/>
                    </a:lnTo>
                    <a:lnTo>
                      <a:pt x="2845" y="572"/>
                    </a:lnTo>
                    <a:lnTo>
                      <a:pt x="2842" y="605"/>
                    </a:lnTo>
                    <a:lnTo>
                      <a:pt x="2833" y="637"/>
                    </a:lnTo>
                    <a:lnTo>
                      <a:pt x="2820" y="665"/>
                    </a:lnTo>
                    <a:lnTo>
                      <a:pt x="2802" y="690"/>
                    </a:lnTo>
                    <a:lnTo>
                      <a:pt x="2780" y="713"/>
                    </a:lnTo>
                    <a:lnTo>
                      <a:pt x="2754" y="732"/>
                    </a:lnTo>
                    <a:lnTo>
                      <a:pt x="2726" y="745"/>
                    </a:lnTo>
                    <a:lnTo>
                      <a:pt x="2694" y="753"/>
                    </a:lnTo>
                    <a:lnTo>
                      <a:pt x="2661" y="756"/>
                    </a:lnTo>
                    <a:lnTo>
                      <a:pt x="1533" y="756"/>
                    </a:lnTo>
                    <a:lnTo>
                      <a:pt x="1533" y="849"/>
                    </a:lnTo>
                    <a:lnTo>
                      <a:pt x="2661" y="849"/>
                    </a:lnTo>
                    <a:lnTo>
                      <a:pt x="2694" y="852"/>
                    </a:lnTo>
                    <a:lnTo>
                      <a:pt x="2726" y="860"/>
                    </a:lnTo>
                    <a:lnTo>
                      <a:pt x="2754" y="873"/>
                    </a:lnTo>
                    <a:lnTo>
                      <a:pt x="2780" y="892"/>
                    </a:lnTo>
                    <a:lnTo>
                      <a:pt x="2802" y="913"/>
                    </a:lnTo>
                    <a:lnTo>
                      <a:pt x="2820" y="939"/>
                    </a:lnTo>
                    <a:lnTo>
                      <a:pt x="2833" y="968"/>
                    </a:lnTo>
                    <a:lnTo>
                      <a:pt x="2842" y="1000"/>
                    </a:lnTo>
                    <a:lnTo>
                      <a:pt x="2845" y="1033"/>
                    </a:lnTo>
                    <a:lnTo>
                      <a:pt x="2845" y="1421"/>
                    </a:lnTo>
                    <a:lnTo>
                      <a:pt x="2842" y="1454"/>
                    </a:lnTo>
                    <a:lnTo>
                      <a:pt x="2833" y="1485"/>
                    </a:lnTo>
                    <a:lnTo>
                      <a:pt x="2820" y="1513"/>
                    </a:lnTo>
                    <a:lnTo>
                      <a:pt x="2802" y="1539"/>
                    </a:lnTo>
                    <a:lnTo>
                      <a:pt x="2780" y="1562"/>
                    </a:lnTo>
                    <a:lnTo>
                      <a:pt x="2754" y="1579"/>
                    </a:lnTo>
                    <a:lnTo>
                      <a:pt x="2726" y="1593"/>
                    </a:lnTo>
                    <a:lnTo>
                      <a:pt x="2694" y="1602"/>
                    </a:lnTo>
                    <a:lnTo>
                      <a:pt x="2661" y="1605"/>
                    </a:lnTo>
                    <a:lnTo>
                      <a:pt x="1533" y="1605"/>
                    </a:lnTo>
                    <a:lnTo>
                      <a:pt x="1533" y="1696"/>
                    </a:lnTo>
                    <a:lnTo>
                      <a:pt x="2661" y="1696"/>
                    </a:lnTo>
                    <a:lnTo>
                      <a:pt x="2694" y="1699"/>
                    </a:lnTo>
                    <a:lnTo>
                      <a:pt x="2726" y="1708"/>
                    </a:lnTo>
                    <a:lnTo>
                      <a:pt x="2754" y="1722"/>
                    </a:lnTo>
                    <a:lnTo>
                      <a:pt x="2780" y="1740"/>
                    </a:lnTo>
                    <a:lnTo>
                      <a:pt x="2802" y="1762"/>
                    </a:lnTo>
                    <a:lnTo>
                      <a:pt x="2820" y="1788"/>
                    </a:lnTo>
                    <a:lnTo>
                      <a:pt x="2833" y="1816"/>
                    </a:lnTo>
                    <a:lnTo>
                      <a:pt x="2842" y="1847"/>
                    </a:lnTo>
                    <a:lnTo>
                      <a:pt x="2845" y="1881"/>
                    </a:lnTo>
                    <a:lnTo>
                      <a:pt x="2845" y="2268"/>
                    </a:lnTo>
                    <a:lnTo>
                      <a:pt x="2842" y="2302"/>
                    </a:lnTo>
                    <a:lnTo>
                      <a:pt x="2833" y="2333"/>
                    </a:lnTo>
                    <a:lnTo>
                      <a:pt x="2820" y="2362"/>
                    </a:lnTo>
                    <a:lnTo>
                      <a:pt x="2802" y="2388"/>
                    </a:lnTo>
                    <a:lnTo>
                      <a:pt x="2780" y="2409"/>
                    </a:lnTo>
                    <a:lnTo>
                      <a:pt x="2754" y="2428"/>
                    </a:lnTo>
                    <a:lnTo>
                      <a:pt x="2726" y="2441"/>
                    </a:lnTo>
                    <a:lnTo>
                      <a:pt x="2694" y="2450"/>
                    </a:lnTo>
                    <a:lnTo>
                      <a:pt x="2661" y="2453"/>
                    </a:lnTo>
                    <a:lnTo>
                      <a:pt x="1533" y="2453"/>
                    </a:lnTo>
                    <a:lnTo>
                      <a:pt x="1533" y="2655"/>
                    </a:lnTo>
                    <a:lnTo>
                      <a:pt x="1574" y="2676"/>
                    </a:lnTo>
                    <a:lnTo>
                      <a:pt x="1611" y="2703"/>
                    </a:lnTo>
                    <a:lnTo>
                      <a:pt x="1646" y="2735"/>
                    </a:lnTo>
                    <a:lnTo>
                      <a:pt x="1676" y="2770"/>
                    </a:lnTo>
                    <a:lnTo>
                      <a:pt x="1702" y="2809"/>
                    </a:lnTo>
                    <a:lnTo>
                      <a:pt x="2762" y="2809"/>
                    </a:lnTo>
                    <a:lnTo>
                      <a:pt x="2784" y="2812"/>
                    </a:lnTo>
                    <a:lnTo>
                      <a:pt x="2804" y="2820"/>
                    </a:lnTo>
                    <a:lnTo>
                      <a:pt x="2820" y="2833"/>
                    </a:lnTo>
                    <a:lnTo>
                      <a:pt x="2833" y="2850"/>
                    </a:lnTo>
                    <a:lnTo>
                      <a:pt x="2842" y="2870"/>
                    </a:lnTo>
                    <a:lnTo>
                      <a:pt x="2845" y="2893"/>
                    </a:lnTo>
                    <a:lnTo>
                      <a:pt x="2845" y="3093"/>
                    </a:lnTo>
                    <a:lnTo>
                      <a:pt x="2842" y="3116"/>
                    </a:lnTo>
                    <a:lnTo>
                      <a:pt x="2833" y="3135"/>
                    </a:lnTo>
                    <a:lnTo>
                      <a:pt x="2820" y="3153"/>
                    </a:lnTo>
                    <a:lnTo>
                      <a:pt x="2804" y="3166"/>
                    </a:lnTo>
                    <a:lnTo>
                      <a:pt x="2784" y="3174"/>
                    </a:lnTo>
                    <a:lnTo>
                      <a:pt x="2762" y="3177"/>
                    </a:lnTo>
                    <a:lnTo>
                      <a:pt x="1702" y="3177"/>
                    </a:lnTo>
                    <a:lnTo>
                      <a:pt x="1679" y="3213"/>
                    </a:lnTo>
                    <a:lnTo>
                      <a:pt x="1651" y="3245"/>
                    </a:lnTo>
                    <a:lnTo>
                      <a:pt x="1621" y="3275"/>
                    </a:lnTo>
                    <a:lnTo>
                      <a:pt x="1587" y="3301"/>
                    </a:lnTo>
                    <a:lnTo>
                      <a:pt x="1550" y="3323"/>
                    </a:lnTo>
                    <a:lnTo>
                      <a:pt x="1511" y="3341"/>
                    </a:lnTo>
                    <a:lnTo>
                      <a:pt x="1469" y="3353"/>
                    </a:lnTo>
                    <a:lnTo>
                      <a:pt x="1426" y="3361"/>
                    </a:lnTo>
                    <a:lnTo>
                      <a:pt x="1381" y="3364"/>
                    </a:lnTo>
                    <a:lnTo>
                      <a:pt x="1336" y="3361"/>
                    </a:lnTo>
                    <a:lnTo>
                      <a:pt x="1293" y="3353"/>
                    </a:lnTo>
                    <a:lnTo>
                      <a:pt x="1251" y="3341"/>
                    </a:lnTo>
                    <a:lnTo>
                      <a:pt x="1212" y="3323"/>
                    </a:lnTo>
                    <a:lnTo>
                      <a:pt x="1175" y="3301"/>
                    </a:lnTo>
                    <a:lnTo>
                      <a:pt x="1141" y="3275"/>
                    </a:lnTo>
                    <a:lnTo>
                      <a:pt x="1110" y="3245"/>
                    </a:lnTo>
                    <a:lnTo>
                      <a:pt x="1082" y="3213"/>
                    </a:lnTo>
                    <a:lnTo>
                      <a:pt x="1060" y="3177"/>
                    </a:lnTo>
                    <a:lnTo>
                      <a:pt x="85" y="3177"/>
                    </a:lnTo>
                    <a:lnTo>
                      <a:pt x="63" y="3174"/>
                    </a:lnTo>
                    <a:lnTo>
                      <a:pt x="43" y="3166"/>
                    </a:lnTo>
                    <a:lnTo>
                      <a:pt x="26" y="3153"/>
                    </a:lnTo>
                    <a:lnTo>
                      <a:pt x="12" y="3135"/>
                    </a:lnTo>
                    <a:lnTo>
                      <a:pt x="4" y="3116"/>
                    </a:lnTo>
                    <a:lnTo>
                      <a:pt x="1" y="3093"/>
                    </a:lnTo>
                    <a:lnTo>
                      <a:pt x="1" y="2893"/>
                    </a:lnTo>
                    <a:lnTo>
                      <a:pt x="4" y="2870"/>
                    </a:lnTo>
                    <a:lnTo>
                      <a:pt x="12" y="2850"/>
                    </a:lnTo>
                    <a:lnTo>
                      <a:pt x="26" y="2833"/>
                    </a:lnTo>
                    <a:lnTo>
                      <a:pt x="43" y="2820"/>
                    </a:lnTo>
                    <a:lnTo>
                      <a:pt x="63" y="2812"/>
                    </a:lnTo>
                    <a:lnTo>
                      <a:pt x="85" y="2809"/>
                    </a:lnTo>
                    <a:lnTo>
                      <a:pt x="1060" y="2809"/>
                    </a:lnTo>
                    <a:lnTo>
                      <a:pt x="1081" y="2775"/>
                    </a:lnTo>
                    <a:lnTo>
                      <a:pt x="1107" y="2743"/>
                    </a:lnTo>
                    <a:lnTo>
                      <a:pt x="1137" y="2714"/>
                    </a:lnTo>
                    <a:lnTo>
                      <a:pt x="1169" y="2690"/>
                    </a:lnTo>
                    <a:lnTo>
                      <a:pt x="1203" y="2668"/>
                    </a:lnTo>
                    <a:lnTo>
                      <a:pt x="1240" y="2649"/>
                    </a:lnTo>
                    <a:lnTo>
                      <a:pt x="1240" y="2453"/>
                    </a:lnTo>
                    <a:lnTo>
                      <a:pt x="183" y="2453"/>
                    </a:lnTo>
                    <a:lnTo>
                      <a:pt x="151" y="2450"/>
                    </a:lnTo>
                    <a:lnTo>
                      <a:pt x="119" y="2441"/>
                    </a:lnTo>
                    <a:lnTo>
                      <a:pt x="91" y="2428"/>
                    </a:lnTo>
                    <a:lnTo>
                      <a:pt x="65" y="2409"/>
                    </a:lnTo>
                    <a:lnTo>
                      <a:pt x="43" y="2388"/>
                    </a:lnTo>
                    <a:lnTo>
                      <a:pt x="25" y="2362"/>
                    </a:lnTo>
                    <a:lnTo>
                      <a:pt x="11" y="2333"/>
                    </a:lnTo>
                    <a:lnTo>
                      <a:pt x="3" y="2302"/>
                    </a:lnTo>
                    <a:lnTo>
                      <a:pt x="0" y="2268"/>
                    </a:lnTo>
                    <a:lnTo>
                      <a:pt x="0" y="1881"/>
                    </a:lnTo>
                    <a:lnTo>
                      <a:pt x="3" y="1847"/>
                    </a:lnTo>
                    <a:lnTo>
                      <a:pt x="11" y="1816"/>
                    </a:lnTo>
                    <a:lnTo>
                      <a:pt x="25" y="1788"/>
                    </a:lnTo>
                    <a:lnTo>
                      <a:pt x="43" y="1762"/>
                    </a:lnTo>
                    <a:lnTo>
                      <a:pt x="65" y="1740"/>
                    </a:lnTo>
                    <a:lnTo>
                      <a:pt x="91" y="1722"/>
                    </a:lnTo>
                    <a:lnTo>
                      <a:pt x="119" y="1708"/>
                    </a:lnTo>
                    <a:lnTo>
                      <a:pt x="151" y="1699"/>
                    </a:lnTo>
                    <a:lnTo>
                      <a:pt x="183" y="1696"/>
                    </a:lnTo>
                    <a:lnTo>
                      <a:pt x="1240" y="1696"/>
                    </a:lnTo>
                    <a:lnTo>
                      <a:pt x="1240" y="1605"/>
                    </a:lnTo>
                    <a:lnTo>
                      <a:pt x="183" y="1605"/>
                    </a:lnTo>
                    <a:lnTo>
                      <a:pt x="151" y="1602"/>
                    </a:lnTo>
                    <a:lnTo>
                      <a:pt x="119" y="1593"/>
                    </a:lnTo>
                    <a:lnTo>
                      <a:pt x="91" y="1579"/>
                    </a:lnTo>
                    <a:lnTo>
                      <a:pt x="65" y="1562"/>
                    </a:lnTo>
                    <a:lnTo>
                      <a:pt x="43" y="1539"/>
                    </a:lnTo>
                    <a:lnTo>
                      <a:pt x="25" y="1513"/>
                    </a:lnTo>
                    <a:lnTo>
                      <a:pt x="11" y="1485"/>
                    </a:lnTo>
                    <a:lnTo>
                      <a:pt x="3" y="1454"/>
                    </a:lnTo>
                    <a:lnTo>
                      <a:pt x="0" y="1421"/>
                    </a:lnTo>
                    <a:lnTo>
                      <a:pt x="0" y="1033"/>
                    </a:lnTo>
                    <a:lnTo>
                      <a:pt x="3" y="1000"/>
                    </a:lnTo>
                    <a:lnTo>
                      <a:pt x="11" y="968"/>
                    </a:lnTo>
                    <a:lnTo>
                      <a:pt x="25" y="939"/>
                    </a:lnTo>
                    <a:lnTo>
                      <a:pt x="43" y="913"/>
                    </a:lnTo>
                    <a:lnTo>
                      <a:pt x="65" y="892"/>
                    </a:lnTo>
                    <a:lnTo>
                      <a:pt x="91" y="873"/>
                    </a:lnTo>
                    <a:lnTo>
                      <a:pt x="119" y="860"/>
                    </a:lnTo>
                    <a:lnTo>
                      <a:pt x="151" y="852"/>
                    </a:lnTo>
                    <a:lnTo>
                      <a:pt x="183" y="849"/>
                    </a:lnTo>
                    <a:lnTo>
                      <a:pt x="1240" y="849"/>
                    </a:lnTo>
                    <a:lnTo>
                      <a:pt x="1240" y="756"/>
                    </a:lnTo>
                    <a:lnTo>
                      <a:pt x="183" y="756"/>
                    </a:lnTo>
                    <a:lnTo>
                      <a:pt x="151" y="753"/>
                    </a:lnTo>
                    <a:lnTo>
                      <a:pt x="119" y="745"/>
                    </a:lnTo>
                    <a:lnTo>
                      <a:pt x="91" y="732"/>
                    </a:lnTo>
                    <a:lnTo>
                      <a:pt x="65" y="713"/>
                    </a:lnTo>
                    <a:lnTo>
                      <a:pt x="43" y="690"/>
                    </a:lnTo>
                    <a:lnTo>
                      <a:pt x="25" y="665"/>
                    </a:lnTo>
                    <a:lnTo>
                      <a:pt x="11" y="637"/>
                    </a:lnTo>
                    <a:lnTo>
                      <a:pt x="3" y="605"/>
                    </a:lnTo>
                    <a:lnTo>
                      <a:pt x="0" y="572"/>
                    </a:lnTo>
                    <a:lnTo>
                      <a:pt x="0" y="184"/>
                    </a:lnTo>
                    <a:lnTo>
                      <a:pt x="3" y="151"/>
                    </a:lnTo>
                    <a:lnTo>
                      <a:pt x="11" y="120"/>
                    </a:lnTo>
                    <a:lnTo>
                      <a:pt x="25" y="92"/>
                    </a:lnTo>
                    <a:lnTo>
                      <a:pt x="43" y="66"/>
                    </a:lnTo>
                    <a:lnTo>
                      <a:pt x="65" y="43"/>
                    </a:lnTo>
                    <a:lnTo>
                      <a:pt x="91" y="25"/>
                    </a:lnTo>
                    <a:lnTo>
                      <a:pt x="119" y="11"/>
                    </a:lnTo>
                    <a:lnTo>
                      <a:pt x="151" y="3"/>
                    </a:lnTo>
                    <a:lnTo>
                      <a:pt x="183" y="0"/>
                    </a:lnTo>
                    <a:close/>
                  </a:path>
                </a:pathLst>
              </a:custGeom>
              <a:solidFill>
                <a:schemeClr val="accent1"/>
              </a:solidFill>
              <a:ln w="0">
                <a:noFill/>
                <a:prstDash val="solid"/>
                <a:round/>
                <a:headEnd/>
                <a:tailEnd/>
              </a:ln>
            </p:spPr>
            <p:txBody>
              <a:bodyPr vert="horz" wrap="square" lIns="45715" tIns="22857" rIns="45715" bIns="22857" numCol="1" anchor="t" anchorCtr="0" compatLnSpc="1">
                <a:prstTxWarp prst="textNoShape">
                  <a:avLst/>
                </a:prstTxWarp>
              </a:bodyPr>
              <a:lstStyle/>
              <a:p>
                <a:endParaRPr lang="es-SV" sz="900" dirty="0">
                  <a:solidFill>
                    <a:schemeClr val="bg1"/>
                  </a:solidFill>
                </a:endParaRPr>
              </a:p>
            </p:txBody>
          </p:sp>
        </p:grpSp>
      </p:grpSp>
      <p:grpSp>
        <p:nvGrpSpPr>
          <p:cNvPr id="10" name="Group 9">
            <a:extLst>
              <a:ext uri="{FF2B5EF4-FFF2-40B4-BE49-F238E27FC236}">
                <a16:creationId xmlns:a16="http://schemas.microsoft.com/office/drawing/2014/main" id="{1277B12B-9F38-42A7-BB54-B759B6434829}"/>
              </a:ext>
            </a:extLst>
          </p:cNvPr>
          <p:cNvGrpSpPr/>
          <p:nvPr/>
        </p:nvGrpSpPr>
        <p:grpSpPr>
          <a:xfrm>
            <a:off x="8333949" y="5226143"/>
            <a:ext cx="3505327" cy="973882"/>
            <a:chOff x="8333949" y="5226143"/>
            <a:chExt cx="3505327" cy="973882"/>
          </a:xfrm>
        </p:grpSpPr>
        <p:sp>
          <p:nvSpPr>
            <p:cNvPr id="122" name="Textbox 1"/>
            <p:cNvSpPr/>
            <p:nvPr/>
          </p:nvSpPr>
          <p:spPr>
            <a:xfrm>
              <a:off x="9399540" y="5486443"/>
              <a:ext cx="2439736" cy="713582"/>
            </a:xfrm>
            <a:prstGeom prst="rect">
              <a:avLst/>
            </a:prstGeom>
          </p:spPr>
          <p:txBody>
            <a:bodyPr wrap="square" lIns="35972" tIns="60383" rIns="35972" bIns="60383">
              <a:spAutoFit/>
            </a:bodyPr>
            <a:lstStyle/>
            <a:p>
              <a:pPr algn="ctr">
                <a:lnSpc>
                  <a:spcPct val="125000"/>
                </a:lnSpc>
              </a:pPr>
              <a:r>
                <a:rPr lang="en-US" sz="1600" dirty="0">
                  <a:solidFill>
                    <a:schemeClr val="bg1"/>
                  </a:solidFill>
                  <a:ea typeface="Segoe UI" panose="020B0502040204020203" pitchFamily="34" charset="0"/>
                  <a:cs typeface="Segoe UI" panose="020B0502040204020203" pitchFamily="34" charset="0"/>
                </a:rPr>
                <a:t>Records Request Management</a:t>
              </a:r>
            </a:p>
          </p:txBody>
        </p:sp>
        <p:grpSp>
          <p:nvGrpSpPr>
            <p:cNvPr id="2" name="Group 1">
              <a:extLst>
                <a:ext uri="{FF2B5EF4-FFF2-40B4-BE49-F238E27FC236}">
                  <a16:creationId xmlns:a16="http://schemas.microsoft.com/office/drawing/2014/main" id="{EE921DE5-6CF5-44E0-9511-5F99A25D1B31}"/>
                </a:ext>
              </a:extLst>
            </p:cNvPr>
            <p:cNvGrpSpPr/>
            <p:nvPr/>
          </p:nvGrpSpPr>
          <p:grpSpPr>
            <a:xfrm>
              <a:off x="8333949" y="5226143"/>
              <a:ext cx="929739" cy="926407"/>
              <a:chOff x="8558739" y="5307479"/>
              <a:chExt cx="929739" cy="926407"/>
            </a:xfrm>
          </p:grpSpPr>
          <p:sp>
            <p:nvSpPr>
              <p:cNvPr id="125" name="Elipse 124"/>
              <p:cNvSpPr/>
              <p:nvPr/>
            </p:nvSpPr>
            <p:spPr bwMode="auto">
              <a:xfrm>
                <a:off x="8558739" y="5307479"/>
                <a:ext cx="929739" cy="926407"/>
              </a:xfrm>
              <a:prstGeom prst="ellipse">
                <a:avLst/>
              </a:prstGeom>
              <a:solidFill>
                <a:schemeClr val="bg1"/>
              </a:solidFill>
              <a:ln>
                <a:noFill/>
              </a:ln>
            </p:spPr>
            <p:txBody>
              <a:bodyPr lIns="0" tIns="0" rIns="0" bIns="0" rtlCol="0" anchor="ctr"/>
              <a:lstStyle/>
              <a:p>
                <a:pPr algn="ctr"/>
                <a:endParaRPr lang="es-SV" sz="900" dirty="0">
                  <a:solidFill>
                    <a:schemeClr val="bg1"/>
                  </a:solidFill>
                </a:endParaRPr>
              </a:p>
            </p:txBody>
          </p:sp>
          <p:sp>
            <p:nvSpPr>
              <p:cNvPr id="128" name="Freeform 151"/>
              <p:cNvSpPr>
                <a:spLocks noEditPoints="1"/>
              </p:cNvSpPr>
              <p:nvPr/>
            </p:nvSpPr>
            <p:spPr bwMode="auto">
              <a:xfrm>
                <a:off x="8827927" y="5585600"/>
                <a:ext cx="391362" cy="370165"/>
              </a:xfrm>
              <a:custGeom>
                <a:avLst/>
                <a:gdLst>
                  <a:gd name="T0" fmla="*/ 2427 w 3643"/>
                  <a:gd name="T1" fmla="*/ 2398 h 3627"/>
                  <a:gd name="T2" fmla="*/ 2308 w 3643"/>
                  <a:gd name="T3" fmla="*/ 2712 h 3627"/>
                  <a:gd name="T4" fmla="*/ 2460 w 3643"/>
                  <a:gd name="T5" fmla="*/ 2989 h 3627"/>
                  <a:gd name="T6" fmla="*/ 2776 w 3643"/>
                  <a:gd name="T7" fmla="*/ 3061 h 3627"/>
                  <a:gd name="T8" fmla="*/ 3033 w 3643"/>
                  <a:gd name="T9" fmla="*/ 2877 h 3627"/>
                  <a:gd name="T10" fmla="*/ 3066 w 3643"/>
                  <a:gd name="T11" fmla="*/ 2554 h 3627"/>
                  <a:gd name="T12" fmla="*/ 2853 w 3643"/>
                  <a:gd name="T13" fmla="*/ 2322 h 3627"/>
                  <a:gd name="T14" fmla="*/ 2844 w 3643"/>
                  <a:gd name="T15" fmla="*/ 1744 h 3627"/>
                  <a:gd name="T16" fmla="*/ 2949 w 3643"/>
                  <a:gd name="T17" fmla="*/ 2002 h 3627"/>
                  <a:gd name="T18" fmla="*/ 3276 w 3643"/>
                  <a:gd name="T19" fmla="*/ 1951 h 3627"/>
                  <a:gd name="T20" fmla="*/ 3471 w 3643"/>
                  <a:gd name="T21" fmla="*/ 2154 h 3627"/>
                  <a:gd name="T22" fmla="*/ 3376 w 3643"/>
                  <a:gd name="T23" fmla="*/ 2431 h 3627"/>
                  <a:gd name="T24" fmla="*/ 3634 w 3643"/>
                  <a:gd name="T25" fmla="*/ 2592 h 3627"/>
                  <a:gd name="T26" fmla="*/ 3592 w 3643"/>
                  <a:gd name="T27" fmla="*/ 2875 h 3627"/>
                  <a:gd name="T28" fmla="*/ 3296 w 3643"/>
                  <a:gd name="T29" fmla="*/ 3083 h 3627"/>
                  <a:gd name="T30" fmla="*/ 3410 w 3643"/>
                  <a:gd name="T31" fmla="*/ 3303 h 3627"/>
                  <a:gd name="T32" fmla="*/ 3171 w 3643"/>
                  <a:gd name="T33" fmla="*/ 3442 h 3627"/>
                  <a:gd name="T34" fmla="*/ 2828 w 3643"/>
                  <a:gd name="T35" fmla="*/ 3547 h 3627"/>
                  <a:gd name="T36" fmla="*/ 2742 w 3643"/>
                  <a:gd name="T37" fmla="*/ 3627 h 3627"/>
                  <a:gd name="T38" fmla="*/ 2491 w 3643"/>
                  <a:gd name="T39" fmla="*/ 3533 h 3627"/>
                  <a:gd name="T40" fmla="*/ 2158 w 3643"/>
                  <a:gd name="T41" fmla="*/ 3398 h 3627"/>
                  <a:gd name="T42" fmla="*/ 1930 w 3643"/>
                  <a:gd name="T43" fmla="*/ 3238 h 3627"/>
                  <a:gd name="T44" fmla="*/ 2039 w 3643"/>
                  <a:gd name="T45" fmla="*/ 2980 h 3627"/>
                  <a:gd name="T46" fmla="*/ 1771 w 3643"/>
                  <a:gd name="T47" fmla="*/ 2784 h 3627"/>
                  <a:gd name="T48" fmla="*/ 1783 w 3643"/>
                  <a:gd name="T49" fmla="*/ 2496 h 3627"/>
                  <a:gd name="T50" fmla="*/ 2066 w 3643"/>
                  <a:gd name="T51" fmla="*/ 2324 h 3627"/>
                  <a:gd name="T52" fmla="*/ 1973 w 3643"/>
                  <a:gd name="T53" fmla="*/ 2072 h 3627"/>
                  <a:gd name="T54" fmla="*/ 2203 w 3643"/>
                  <a:gd name="T55" fmla="*/ 1908 h 3627"/>
                  <a:gd name="T56" fmla="*/ 2558 w 3643"/>
                  <a:gd name="T57" fmla="*/ 1970 h 3627"/>
                  <a:gd name="T58" fmla="*/ 2652 w 3643"/>
                  <a:gd name="T59" fmla="*/ 1731 h 3627"/>
                  <a:gd name="T60" fmla="*/ 909 w 3643"/>
                  <a:gd name="T61" fmla="*/ 764 h 3627"/>
                  <a:gd name="T62" fmla="*/ 683 w 3643"/>
                  <a:gd name="T63" fmla="*/ 1084 h 3627"/>
                  <a:gd name="T64" fmla="*/ 714 w 3643"/>
                  <a:gd name="T65" fmla="*/ 1464 h 3627"/>
                  <a:gd name="T66" fmla="*/ 979 w 3643"/>
                  <a:gd name="T67" fmla="*/ 1739 h 3627"/>
                  <a:gd name="T68" fmla="*/ 1346 w 3643"/>
                  <a:gd name="T69" fmla="*/ 1787 h 3627"/>
                  <a:gd name="T70" fmla="*/ 1677 w 3643"/>
                  <a:gd name="T71" fmla="*/ 1582 h 3627"/>
                  <a:gd name="T72" fmla="*/ 1799 w 3643"/>
                  <a:gd name="T73" fmla="*/ 1214 h 3627"/>
                  <a:gd name="T74" fmla="*/ 1659 w 3643"/>
                  <a:gd name="T75" fmla="*/ 858 h 3627"/>
                  <a:gd name="T76" fmla="*/ 1333 w 3643"/>
                  <a:gd name="T77" fmla="*/ 673 h 3627"/>
                  <a:gd name="T78" fmla="*/ 1821 w 3643"/>
                  <a:gd name="T79" fmla="*/ 109 h 3627"/>
                  <a:gd name="T80" fmla="*/ 1810 w 3643"/>
                  <a:gd name="T81" fmla="*/ 463 h 3627"/>
                  <a:gd name="T82" fmla="*/ 2265 w 3643"/>
                  <a:gd name="T83" fmla="*/ 555 h 3627"/>
                  <a:gd name="T84" fmla="*/ 2441 w 3643"/>
                  <a:gd name="T85" fmla="*/ 839 h 3627"/>
                  <a:gd name="T86" fmla="*/ 2185 w 3643"/>
                  <a:gd name="T87" fmla="*/ 1097 h 3627"/>
                  <a:gd name="T88" fmla="*/ 2444 w 3643"/>
                  <a:gd name="T89" fmla="*/ 1487 h 3627"/>
                  <a:gd name="T90" fmla="*/ 2353 w 3643"/>
                  <a:gd name="T91" fmla="*/ 1821 h 3627"/>
                  <a:gd name="T92" fmla="*/ 2001 w 3643"/>
                  <a:gd name="T93" fmla="*/ 1810 h 3627"/>
                  <a:gd name="T94" fmla="*/ 1908 w 3643"/>
                  <a:gd name="T95" fmla="*/ 2265 h 3627"/>
                  <a:gd name="T96" fmla="*/ 1624 w 3643"/>
                  <a:gd name="T97" fmla="*/ 2440 h 3627"/>
                  <a:gd name="T98" fmla="*/ 1366 w 3643"/>
                  <a:gd name="T99" fmla="*/ 2184 h 3627"/>
                  <a:gd name="T100" fmla="*/ 975 w 3643"/>
                  <a:gd name="T101" fmla="*/ 2444 h 3627"/>
                  <a:gd name="T102" fmla="*/ 655 w 3643"/>
                  <a:gd name="T103" fmla="*/ 2366 h 3627"/>
                  <a:gd name="T104" fmla="*/ 710 w 3643"/>
                  <a:gd name="T105" fmla="*/ 2041 h 3627"/>
                  <a:gd name="T106" fmla="*/ 214 w 3643"/>
                  <a:gd name="T107" fmla="*/ 1907 h 3627"/>
                  <a:gd name="T108" fmla="*/ 22 w 3643"/>
                  <a:gd name="T109" fmla="*/ 1624 h 3627"/>
                  <a:gd name="T110" fmla="*/ 278 w 3643"/>
                  <a:gd name="T111" fmla="*/ 1365 h 3627"/>
                  <a:gd name="T112" fmla="*/ 19 w 3643"/>
                  <a:gd name="T113" fmla="*/ 974 h 3627"/>
                  <a:gd name="T114" fmla="*/ 114 w 3643"/>
                  <a:gd name="T115" fmla="*/ 638 h 3627"/>
                  <a:gd name="T116" fmla="*/ 507 w 3643"/>
                  <a:gd name="T117" fmla="*/ 598 h 3627"/>
                  <a:gd name="T118" fmla="*/ 558 w 3643"/>
                  <a:gd name="T119" fmla="*/ 180 h 3627"/>
                  <a:gd name="T120" fmla="*/ 861 w 3643"/>
                  <a:gd name="T121" fmla="*/ 21 h 3627"/>
                  <a:gd name="T122" fmla="*/ 1167 w 3643"/>
                  <a:gd name="T123" fmla="*/ 271 h 3627"/>
                  <a:gd name="T124" fmla="*/ 1507 w 3643"/>
                  <a:gd name="T125" fmla="*/ 7 h 3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43" h="3627">
                    <a:moveTo>
                      <a:pt x="2696" y="2289"/>
                    </a:moveTo>
                    <a:lnTo>
                      <a:pt x="2644" y="2293"/>
                    </a:lnTo>
                    <a:lnTo>
                      <a:pt x="2595" y="2303"/>
                    </a:lnTo>
                    <a:lnTo>
                      <a:pt x="2548" y="2318"/>
                    </a:lnTo>
                    <a:lnTo>
                      <a:pt x="2504" y="2339"/>
                    </a:lnTo>
                    <a:lnTo>
                      <a:pt x="2463" y="2366"/>
                    </a:lnTo>
                    <a:lnTo>
                      <a:pt x="2427" y="2398"/>
                    </a:lnTo>
                    <a:lnTo>
                      <a:pt x="2393" y="2434"/>
                    </a:lnTo>
                    <a:lnTo>
                      <a:pt x="2365" y="2472"/>
                    </a:lnTo>
                    <a:lnTo>
                      <a:pt x="2341" y="2516"/>
                    </a:lnTo>
                    <a:lnTo>
                      <a:pt x="2324" y="2562"/>
                    </a:lnTo>
                    <a:lnTo>
                      <a:pt x="2312" y="2611"/>
                    </a:lnTo>
                    <a:lnTo>
                      <a:pt x="2307" y="2663"/>
                    </a:lnTo>
                    <a:lnTo>
                      <a:pt x="2308" y="2712"/>
                    </a:lnTo>
                    <a:lnTo>
                      <a:pt x="2315" y="2760"/>
                    </a:lnTo>
                    <a:lnTo>
                      <a:pt x="2327" y="2805"/>
                    </a:lnTo>
                    <a:lnTo>
                      <a:pt x="2345" y="2847"/>
                    </a:lnTo>
                    <a:lnTo>
                      <a:pt x="2367" y="2888"/>
                    </a:lnTo>
                    <a:lnTo>
                      <a:pt x="2395" y="2926"/>
                    </a:lnTo>
                    <a:lnTo>
                      <a:pt x="2426" y="2959"/>
                    </a:lnTo>
                    <a:lnTo>
                      <a:pt x="2460" y="2989"/>
                    </a:lnTo>
                    <a:lnTo>
                      <a:pt x="2499" y="3016"/>
                    </a:lnTo>
                    <a:lnTo>
                      <a:pt x="2540" y="3037"/>
                    </a:lnTo>
                    <a:lnTo>
                      <a:pt x="2584" y="3054"/>
                    </a:lnTo>
                    <a:lnTo>
                      <a:pt x="2631" y="3065"/>
                    </a:lnTo>
                    <a:lnTo>
                      <a:pt x="2680" y="3069"/>
                    </a:lnTo>
                    <a:lnTo>
                      <a:pt x="2729" y="3068"/>
                    </a:lnTo>
                    <a:lnTo>
                      <a:pt x="2776" y="3061"/>
                    </a:lnTo>
                    <a:lnTo>
                      <a:pt x="2823" y="3049"/>
                    </a:lnTo>
                    <a:lnTo>
                      <a:pt x="2866" y="3031"/>
                    </a:lnTo>
                    <a:lnTo>
                      <a:pt x="2906" y="3009"/>
                    </a:lnTo>
                    <a:lnTo>
                      <a:pt x="2944" y="2981"/>
                    </a:lnTo>
                    <a:lnTo>
                      <a:pt x="2977" y="2950"/>
                    </a:lnTo>
                    <a:lnTo>
                      <a:pt x="3007" y="2916"/>
                    </a:lnTo>
                    <a:lnTo>
                      <a:pt x="3033" y="2877"/>
                    </a:lnTo>
                    <a:lnTo>
                      <a:pt x="3054" y="2836"/>
                    </a:lnTo>
                    <a:lnTo>
                      <a:pt x="3070" y="2792"/>
                    </a:lnTo>
                    <a:lnTo>
                      <a:pt x="3081" y="2745"/>
                    </a:lnTo>
                    <a:lnTo>
                      <a:pt x="3087" y="2696"/>
                    </a:lnTo>
                    <a:lnTo>
                      <a:pt x="3085" y="2648"/>
                    </a:lnTo>
                    <a:lnTo>
                      <a:pt x="3078" y="2600"/>
                    </a:lnTo>
                    <a:lnTo>
                      <a:pt x="3066" y="2554"/>
                    </a:lnTo>
                    <a:lnTo>
                      <a:pt x="3048" y="2511"/>
                    </a:lnTo>
                    <a:lnTo>
                      <a:pt x="3026" y="2470"/>
                    </a:lnTo>
                    <a:lnTo>
                      <a:pt x="2999" y="2434"/>
                    </a:lnTo>
                    <a:lnTo>
                      <a:pt x="2968" y="2399"/>
                    </a:lnTo>
                    <a:lnTo>
                      <a:pt x="2932" y="2369"/>
                    </a:lnTo>
                    <a:lnTo>
                      <a:pt x="2894" y="2344"/>
                    </a:lnTo>
                    <a:lnTo>
                      <a:pt x="2853" y="2322"/>
                    </a:lnTo>
                    <a:lnTo>
                      <a:pt x="2808" y="2306"/>
                    </a:lnTo>
                    <a:lnTo>
                      <a:pt x="2762" y="2295"/>
                    </a:lnTo>
                    <a:lnTo>
                      <a:pt x="2713" y="2289"/>
                    </a:lnTo>
                    <a:lnTo>
                      <a:pt x="2696" y="2289"/>
                    </a:lnTo>
                    <a:close/>
                    <a:moveTo>
                      <a:pt x="2652" y="1731"/>
                    </a:moveTo>
                    <a:lnTo>
                      <a:pt x="2822" y="1739"/>
                    </a:lnTo>
                    <a:lnTo>
                      <a:pt x="2844" y="1744"/>
                    </a:lnTo>
                    <a:lnTo>
                      <a:pt x="2864" y="1753"/>
                    </a:lnTo>
                    <a:lnTo>
                      <a:pt x="2880" y="1766"/>
                    </a:lnTo>
                    <a:lnTo>
                      <a:pt x="2893" y="1784"/>
                    </a:lnTo>
                    <a:lnTo>
                      <a:pt x="2900" y="1804"/>
                    </a:lnTo>
                    <a:lnTo>
                      <a:pt x="2902" y="1827"/>
                    </a:lnTo>
                    <a:lnTo>
                      <a:pt x="2896" y="1984"/>
                    </a:lnTo>
                    <a:lnTo>
                      <a:pt x="2949" y="2002"/>
                    </a:lnTo>
                    <a:lnTo>
                      <a:pt x="3001" y="2023"/>
                    </a:lnTo>
                    <a:lnTo>
                      <a:pt x="3052" y="2050"/>
                    </a:lnTo>
                    <a:lnTo>
                      <a:pt x="3100" y="2080"/>
                    </a:lnTo>
                    <a:lnTo>
                      <a:pt x="3216" y="1972"/>
                    </a:lnTo>
                    <a:lnTo>
                      <a:pt x="3234" y="1960"/>
                    </a:lnTo>
                    <a:lnTo>
                      <a:pt x="3255" y="1953"/>
                    </a:lnTo>
                    <a:lnTo>
                      <a:pt x="3276" y="1951"/>
                    </a:lnTo>
                    <a:lnTo>
                      <a:pt x="3298" y="1954"/>
                    </a:lnTo>
                    <a:lnTo>
                      <a:pt x="3318" y="1963"/>
                    </a:lnTo>
                    <a:lnTo>
                      <a:pt x="3335" y="1978"/>
                    </a:lnTo>
                    <a:lnTo>
                      <a:pt x="3450" y="2103"/>
                    </a:lnTo>
                    <a:lnTo>
                      <a:pt x="3461" y="2119"/>
                    </a:lnTo>
                    <a:lnTo>
                      <a:pt x="3469" y="2136"/>
                    </a:lnTo>
                    <a:lnTo>
                      <a:pt x="3471" y="2154"/>
                    </a:lnTo>
                    <a:lnTo>
                      <a:pt x="3471" y="2173"/>
                    </a:lnTo>
                    <a:lnTo>
                      <a:pt x="3466" y="2191"/>
                    </a:lnTo>
                    <a:lnTo>
                      <a:pt x="3458" y="2207"/>
                    </a:lnTo>
                    <a:lnTo>
                      <a:pt x="3445" y="2222"/>
                    </a:lnTo>
                    <a:lnTo>
                      <a:pt x="3328" y="2328"/>
                    </a:lnTo>
                    <a:lnTo>
                      <a:pt x="3355" y="2379"/>
                    </a:lnTo>
                    <a:lnTo>
                      <a:pt x="3376" y="2431"/>
                    </a:lnTo>
                    <a:lnTo>
                      <a:pt x="3394" y="2486"/>
                    </a:lnTo>
                    <a:lnTo>
                      <a:pt x="3406" y="2541"/>
                    </a:lnTo>
                    <a:lnTo>
                      <a:pt x="3564" y="2548"/>
                    </a:lnTo>
                    <a:lnTo>
                      <a:pt x="3586" y="2551"/>
                    </a:lnTo>
                    <a:lnTo>
                      <a:pt x="3606" y="2560"/>
                    </a:lnTo>
                    <a:lnTo>
                      <a:pt x="3622" y="2574"/>
                    </a:lnTo>
                    <a:lnTo>
                      <a:pt x="3634" y="2592"/>
                    </a:lnTo>
                    <a:lnTo>
                      <a:pt x="3642" y="2613"/>
                    </a:lnTo>
                    <a:lnTo>
                      <a:pt x="3643" y="2634"/>
                    </a:lnTo>
                    <a:lnTo>
                      <a:pt x="3637" y="2805"/>
                    </a:lnTo>
                    <a:lnTo>
                      <a:pt x="3632" y="2827"/>
                    </a:lnTo>
                    <a:lnTo>
                      <a:pt x="3623" y="2847"/>
                    </a:lnTo>
                    <a:lnTo>
                      <a:pt x="3610" y="2863"/>
                    </a:lnTo>
                    <a:lnTo>
                      <a:pt x="3592" y="2875"/>
                    </a:lnTo>
                    <a:lnTo>
                      <a:pt x="3571" y="2883"/>
                    </a:lnTo>
                    <a:lnTo>
                      <a:pt x="3549" y="2885"/>
                    </a:lnTo>
                    <a:lnTo>
                      <a:pt x="3392" y="2878"/>
                    </a:lnTo>
                    <a:lnTo>
                      <a:pt x="3374" y="2933"/>
                    </a:lnTo>
                    <a:lnTo>
                      <a:pt x="3353" y="2985"/>
                    </a:lnTo>
                    <a:lnTo>
                      <a:pt x="3326" y="3035"/>
                    </a:lnTo>
                    <a:lnTo>
                      <a:pt x="3296" y="3083"/>
                    </a:lnTo>
                    <a:lnTo>
                      <a:pt x="3403" y="3200"/>
                    </a:lnTo>
                    <a:lnTo>
                      <a:pt x="3415" y="3215"/>
                    </a:lnTo>
                    <a:lnTo>
                      <a:pt x="3422" y="3232"/>
                    </a:lnTo>
                    <a:lnTo>
                      <a:pt x="3425" y="3251"/>
                    </a:lnTo>
                    <a:lnTo>
                      <a:pt x="3424" y="3269"/>
                    </a:lnTo>
                    <a:lnTo>
                      <a:pt x="3419" y="3286"/>
                    </a:lnTo>
                    <a:lnTo>
                      <a:pt x="3410" y="3303"/>
                    </a:lnTo>
                    <a:lnTo>
                      <a:pt x="3398" y="3317"/>
                    </a:lnTo>
                    <a:lnTo>
                      <a:pt x="3272" y="3433"/>
                    </a:lnTo>
                    <a:lnTo>
                      <a:pt x="3254" y="3446"/>
                    </a:lnTo>
                    <a:lnTo>
                      <a:pt x="3234" y="3453"/>
                    </a:lnTo>
                    <a:lnTo>
                      <a:pt x="3212" y="3455"/>
                    </a:lnTo>
                    <a:lnTo>
                      <a:pt x="3191" y="3452"/>
                    </a:lnTo>
                    <a:lnTo>
                      <a:pt x="3171" y="3442"/>
                    </a:lnTo>
                    <a:lnTo>
                      <a:pt x="3154" y="3428"/>
                    </a:lnTo>
                    <a:lnTo>
                      <a:pt x="3048" y="3312"/>
                    </a:lnTo>
                    <a:lnTo>
                      <a:pt x="2997" y="3337"/>
                    </a:lnTo>
                    <a:lnTo>
                      <a:pt x="2945" y="3359"/>
                    </a:lnTo>
                    <a:lnTo>
                      <a:pt x="2890" y="3376"/>
                    </a:lnTo>
                    <a:lnTo>
                      <a:pt x="2835" y="3390"/>
                    </a:lnTo>
                    <a:lnTo>
                      <a:pt x="2828" y="3547"/>
                    </a:lnTo>
                    <a:lnTo>
                      <a:pt x="2825" y="3568"/>
                    </a:lnTo>
                    <a:lnTo>
                      <a:pt x="2815" y="3588"/>
                    </a:lnTo>
                    <a:lnTo>
                      <a:pt x="2802" y="3605"/>
                    </a:lnTo>
                    <a:lnTo>
                      <a:pt x="2785" y="3617"/>
                    </a:lnTo>
                    <a:lnTo>
                      <a:pt x="2765" y="3625"/>
                    </a:lnTo>
                    <a:lnTo>
                      <a:pt x="2745" y="3627"/>
                    </a:lnTo>
                    <a:lnTo>
                      <a:pt x="2742" y="3627"/>
                    </a:lnTo>
                    <a:lnTo>
                      <a:pt x="2571" y="3619"/>
                    </a:lnTo>
                    <a:lnTo>
                      <a:pt x="2549" y="3616"/>
                    </a:lnTo>
                    <a:lnTo>
                      <a:pt x="2529" y="3607"/>
                    </a:lnTo>
                    <a:lnTo>
                      <a:pt x="2512" y="3593"/>
                    </a:lnTo>
                    <a:lnTo>
                      <a:pt x="2500" y="3575"/>
                    </a:lnTo>
                    <a:lnTo>
                      <a:pt x="2493" y="3555"/>
                    </a:lnTo>
                    <a:lnTo>
                      <a:pt x="2491" y="3533"/>
                    </a:lnTo>
                    <a:lnTo>
                      <a:pt x="2498" y="3375"/>
                    </a:lnTo>
                    <a:lnTo>
                      <a:pt x="2443" y="3357"/>
                    </a:lnTo>
                    <a:lnTo>
                      <a:pt x="2391" y="3335"/>
                    </a:lnTo>
                    <a:lnTo>
                      <a:pt x="2340" y="3310"/>
                    </a:lnTo>
                    <a:lnTo>
                      <a:pt x="2292" y="3280"/>
                    </a:lnTo>
                    <a:lnTo>
                      <a:pt x="2176" y="3386"/>
                    </a:lnTo>
                    <a:lnTo>
                      <a:pt x="2158" y="3398"/>
                    </a:lnTo>
                    <a:lnTo>
                      <a:pt x="2138" y="3406"/>
                    </a:lnTo>
                    <a:lnTo>
                      <a:pt x="2116" y="3408"/>
                    </a:lnTo>
                    <a:lnTo>
                      <a:pt x="2094" y="3404"/>
                    </a:lnTo>
                    <a:lnTo>
                      <a:pt x="2075" y="3395"/>
                    </a:lnTo>
                    <a:lnTo>
                      <a:pt x="2058" y="3381"/>
                    </a:lnTo>
                    <a:lnTo>
                      <a:pt x="1943" y="3255"/>
                    </a:lnTo>
                    <a:lnTo>
                      <a:pt x="1930" y="3238"/>
                    </a:lnTo>
                    <a:lnTo>
                      <a:pt x="1922" y="3217"/>
                    </a:lnTo>
                    <a:lnTo>
                      <a:pt x="1921" y="3195"/>
                    </a:lnTo>
                    <a:lnTo>
                      <a:pt x="1924" y="3173"/>
                    </a:lnTo>
                    <a:lnTo>
                      <a:pt x="1933" y="3154"/>
                    </a:lnTo>
                    <a:lnTo>
                      <a:pt x="1948" y="3137"/>
                    </a:lnTo>
                    <a:lnTo>
                      <a:pt x="2064" y="3030"/>
                    </a:lnTo>
                    <a:lnTo>
                      <a:pt x="2039" y="2980"/>
                    </a:lnTo>
                    <a:lnTo>
                      <a:pt x="2016" y="2927"/>
                    </a:lnTo>
                    <a:lnTo>
                      <a:pt x="2000" y="2874"/>
                    </a:lnTo>
                    <a:lnTo>
                      <a:pt x="1986" y="2818"/>
                    </a:lnTo>
                    <a:lnTo>
                      <a:pt x="1829" y="2812"/>
                    </a:lnTo>
                    <a:lnTo>
                      <a:pt x="1807" y="2807"/>
                    </a:lnTo>
                    <a:lnTo>
                      <a:pt x="1788" y="2798"/>
                    </a:lnTo>
                    <a:lnTo>
                      <a:pt x="1771" y="2784"/>
                    </a:lnTo>
                    <a:lnTo>
                      <a:pt x="1758" y="2766"/>
                    </a:lnTo>
                    <a:lnTo>
                      <a:pt x="1751" y="2746"/>
                    </a:lnTo>
                    <a:lnTo>
                      <a:pt x="1749" y="2724"/>
                    </a:lnTo>
                    <a:lnTo>
                      <a:pt x="1756" y="2553"/>
                    </a:lnTo>
                    <a:lnTo>
                      <a:pt x="1760" y="2531"/>
                    </a:lnTo>
                    <a:lnTo>
                      <a:pt x="1769" y="2512"/>
                    </a:lnTo>
                    <a:lnTo>
                      <a:pt x="1783" y="2496"/>
                    </a:lnTo>
                    <a:lnTo>
                      <a:pt x="1801" y="2483"/>
                    </a:lnTo>
                    <a:lnTo>
                      <a:pt x="1821" y="2476"/>
                    </a:lnTo>
                    <a:lnTo>
                      <a:pt x="1843" y="2473"/>
                    </a:lnTo>
                    <a:lnTo>
                      <a:pt x="2001" y="2480"/>
                    </a:lnTo>
                    <a:lnTo>
                      <a:pt x="2019" y="2427"/>
                    </a:lnTo>
                    <a:lnTo>
                      <a:pt x="2041" y="2375"/>
                    </a:lnTo>
                    <a:lnTo>
                      <a:pt x="2066" y="2324"/>
                    </a:lnTo>
                    <a:lnTo>
                      <a:pt x="2096" y="2275"/>
                    </a:lnTo>
                    <a:lnTo>
                      <a:pt x="1990" y="2160"/>
                    </a:lnTo>
                    <a:lnTo>
                      <a:pt x="1979" y="2144"/>
                    </a:lnTo>
                    <a:lnTo>
                      <a:pt x="1971" y="2126"/>
                    </a:lnTo>
                    <a:lnTo>
                      <a:pt x="1968" y="2109"/>
                    </a:lnTo>
                    <a:lnTo>
                      <a:pt x="1969" y="2090"/>
                    </a:lnTo>
                    <a:lnTo>
                      <a:pt x="1973" y="2072"/>
                    </a:lnTo>
                    <a:lnTo>
                      <a:pt x="1982" y="2055"/>
                    </a:lnTo>
                    <a:lnTo>
                      <a:pt x="1995" y="2041"/>
                    </a:lnTo>
                    <a:lnTo>
                      <a:pt x="2121" y="1926"/>
                    </a:lnTo>
                    <a:lnTo>
                      <a:pt x="2138" y="1913"/>
                    </a:lnTo>
                    <a:lnTo>
                      <a:pt x="2158" y="1906"/>
                    </a:lnTo>
                    <a:lnTo>
                      <a:pt x="2180" y="1903"/>
                    </a:lnTo>
                    <a:lnTo>
                      <a:pt x="2203" y="1908"/>
                    </a:lnTo>
                    <a:lnTo>
                      <a:pt x="2222" y="1917"/>
                    </a:lnTo>
                    <a:lnTo>
                      <a:pt x="2238" y="1931"/>
                    </a:lnTo>
                    <a:lnTo>
                      <a:pt x="2346" y="2048"/>
                    </a:lnTo>
                    <a:lnTo>
                      <a:pt x="2396" y="2021"/>
                    </a:lnTo>
                    <a:lnTo>
                      <a:pt x="2449" y="2000"/>
                    </a:lnTo>
                    <a:lnTo>
                      <a:pt x="2502" y="1982"/>
                    </a:lnTo>
                    <a:lnTo>
                      <a:pt x="2558" y="1970"/>
                    </a:lnTo>
                    <a:lnTo>
                      <a:pt x="2564" y="1811"/>
                    </a:lnTo>
                    <a:lnTo>
                      <a:pt x="2569" y="1790"/>
                    </a:lnTo>
                    <a:lnTo>
                      <a:pt x="2578" y="1770"/>
                    </a:lnTo>
                    <a:lnTo>
                      <a:pt x="2592" y="1754"/>
                    </a:lnTo>
                    <a:lnTo>
                      <a:pt x="2609" y="1741"/>
                    </a:lnTo>
                    <a:lnTo>
                      <a:pt x="2630" y="1734"/>
                    </a:lnTo>
                    <a:lnTo>
                      <a:pt x="2652" y="1731"/>
                    </a:lnTo>
                    <a:close/>
                    <a:moveTo>
                      <a:pt x="1232" y="663"/>
                    </a:moveTo>
                    <a:lnTo>
                      <a:pt x="1173" y="667"/>
                    </a:lnTo>
                    <a:lnTo>
                      <a:pt x="1117" y="676"/>
                    </a:lnTo>
                    <a:lnTo>
                      <a:pt x="1061" y="690"/>
                    </a:lnTo>
                    <a:lnTo>
                      <a:pt x="1008" y="710"/>
                    </a:lnTo>
                    <a:lnTo>
                      <a:pt x="957" y="736"/>
                    </a:lnTo>
                    <a:lnTo>
                      <a:pt x="909" y="764"/>
                    </a:lnTo>
                    <a:lnTo>
                      <a:pt x="865" y="799"/>
                    </a:lnTo>
                    <a:lnTo>
                      <a:pt x="823" y="838"/>
                    </a:lnTo>
                    <a:lnTo>
                      <a:pt x="786" y="881"/>
                    </a:lnTo>
                    <a:lnTo>
                      <a:pt x="753" y="927"/>
                    </a:lnTo>
                    <a:lnTo>
                      <a:pt x="724" y="977"/>
                    </a:lnTo>
                    <a:lnTo>
                      <a:pt x="701" y="1031"/>
                    </a:lnTo>
                    <a:lnTo>
                      <a:pt x="683" y="1084"/>
                    </a:lnTo>
                    <a:lnTo>
                      <a:pt x="672" y="1138"/>
                    </a:lnTo>
                    <a:lnTo>
                      <a:pt x="665" y="1194"/>
                    </a:lnTo>
                    <a:lnTo>
                      <a:pt x="664" y="1249"/>
                    </a:lnTo>
                    <a:lnTo>
                      <a:pt x="669" y="1303"/>
                    </a:lnTo>
                    <a:lnTo>
                      <a:pt x="679" y="1358"/>
                    </a:lnTo>
                    <a:lnTo>
                      <a:pt x="693" y="1412"/>
                    </a:lnTo>
                    <a:lnTo>
                      <a:pt x="714" y="1464"/>
                    </a:lnTo>
                    <a:lnTo>
                      <a:pt x="740" y="1514"/>
                    </a:lnTo>
                    <a:lnTo>
                      <a:pt x="770" y="1562"/>
                    </a:lnTo>
                    <a:lnTo>
                      <a:pt x="804" y="1605"/>
                    </a:lnTo>
                    <a:lnTo>
                      <a:pt x="843" y="1645"/>
                    </a:lnTo>
                    <a:lnTo>
                      <a:pt x="885" y="1680"/>
                    </a:lnTo>
                    <a:lnTo>
                      <a:pt x="931" y="1712"/>
                    </a:lnTo>
                    <a:lnTo>
                      <a:pt x="979" y="1739"/>
                    </a:lnTo>
                    <a:lnTo>
                      <a:pt x="1030" y="1761"/>
                    </a:lnTo>
                    <a:lnTo>
                      <a:pt x="1079" y="1778"/>
                    </a:lnTo>
                    <a:lnTo>
                      <a:pt x="1129" y="1789"/>
                    </a:lnTo>
                    <a:lnTo>
                      <a:pt x="1180" y="1796"/>
                    </a:lnTo>
                    <a:lnTo>
                      <a:pt x="1231" y="1799"/>
                    </a:lnTo>
                    <a:lnTo>
                      <a:pt x="1290" y="1796"/>
                    </a:lnTo>
                    <a:lnTo>
                      <a:pt x="1346" y="1787"/>
                    </a:lnTo>
                    <a:lnTo>
                      <a:pt x="1402" y="1773"/>
                    </a:lnTo>
                    <a:lnTo>
                      <a:pt x="1455" y="1753"/>
                    </a:lnTo>
                    <a:lnTo>
                      <a:pt x="1505" y="1727"/>
                    </a:lnTo>
                    <a:lnTo>
                      <a:pt x="1554" y="1697"/>
                    </a:lnTo>
                    <a:lnTo>
                      <a:pt x="1598" y="1663"/>
                    </a:lnTo>
                    <a:lnTo>
                      <a:pt x="1639" y="1625"/>
                    </a:lnTo>
                    <a:lnTo>
                      <a:pt x="1677" y="1582"/>
                    </a:lnTo>
                    <a:lnTo>
                      <a:pt x="1710" y="1535"/>
                    </a:lnTo>
                    <a:lnTo>
                      <a:pt x="1739" y="1485"/>
                    </a:lnTo>
                    <a:lnTo>
                      <a:pt x="1762" y="1432"/>
                    </a:lnTo>
                    <a:lnTo>
                      <a:pt x="1779" y="1379"/>
                    </a:lnTo>
                    <a:lnTo>
                      <a:pt x="1791" y="1324"/>
                    </a:lnTo>
                    <a:lnTo>
                      <a:pt x="1798" y="1269"/>
                    </a:lnTo>
                    <a:lnTo>
                      <a:pt x="1799" y="1214"/>
                    </a:lnTo>
                    <a:lnTo>
                      <a:pt x="1795" y="1159"/>
                    </a:lnTo>
                    <a:lnTo>
                      <a:pt x="1785" y="1105"/>
                    </a:lnTo>
                    <a:lnTo>
                      <a:pt x="1769" y="1051"/>
                    </a:lnTo>
                    <a:lnTo>
                      <a:pt x="1749" y="998"/>
                    </a:lnTo>
                    <a:lnTo>
                      <a:pt x="1724" y="948"/>
                    </a:lnTo>
                    <a:lnTo>
                      <a:pt x="1692" y="901"/>
                    </a:lnTo>
                    <a:lnTo>
                      <a:pt x="1659" y="858"/>
                    </a:lnTo>
                    <a:lnTo>
                      <a:pt x="1620" y="818"/>
                    </a:lnTo>
                    <a:lnTo>
                      <a:pt x="1578" y="782"/>
                    </a:lnTo>
                    <a:lnTo>
                      <a:pt x="1533" y="751"/>
                    </a:lnTo>
                    <a:lnTo>
                      <a:pt x="1484" y="723"/>
                    </a:lnTo>
                    <a:lnTo>
                      <a:pt x="1433" y="701"/>
                    </a:lnTo>
                    <a:lnTo>
                      <a:pt x="1383" y="685"/>
                    </a:lnTo>
                    <a:lnTo>
                      <a:pt x="1333" y="673"/>
                    </a:lnTo>
                    <a:lnTo>
                      <a:pt x="1283" y="666"/>
                    </a:lnTo>
                    <a:lnTo>
                      <a:pt x="1232" y="663"/>
                    </a:lnTo>
                    <a:close/>
                    <a:moveTo>
                      <a:pt x="1549" y="0"/>
                    </a:moveTo>
                    <a:lnTo>
                      <a:pt x="1570" y="5"/>
                    </a:lnTo>
                    <a:lnTo>
                      <a:pt x="1790" y="88"/>
                    </a:lnTo>
                    <a:lnTo>
                      <a:pt x="1807" y="97"/>
                    </a:lnTo>
                    <a:lnTo>
                      <a:pt x="1821" y="109"/>
                    </a:lnTo>
                    <a:lnTo>
                      <a:pt x="1832" y="124"/>
                    </a:lnTo>
                    <a:lnTo>
                      <a:pt x="1840" y="141"/>
                    </a:lnTo>
                    <a:lnTo>
                      <a:pt x="1843" y="159"/>
                    </a:lnTo>
                    <a:lnTo>
                      <a:pt x="1843" y="178"/>
                    </a:lnTo>
                    <a:lnTo>
                      <a:pt x="1839" y="197"/>
                    </a:lnTo>
                    <a:lnTo>
                      <a:pt x="1752" y="422"/>
                    </a:lnTo>
                    <a:lnTo>
                      <a:pt x="1810" y="463"/>
                    </a:lnTo>
                    <a:lnTo>
                      <a:pt x="1865" y="507"/>
                    </a:lnTo>
                    <a:lnTo>
                      <a:pt x="1917" y="555"/>
                    </a:lnTo>
                    <a:lnTo>
                      <a:pt x="1964" y="607"/>
                    </a:lnTo>
                    <a:lnTo>
                      <a:pt x="2007" y="661"/>
                    </a:lnTo>
                    <a:lnTo>
                      <a:pt x="2228" y="563"/>
                    </a:lnTo>
                    <a:lnTo>
                      <a:pt x="2246" y="556"/>
                    </a:lnTo>
                    <a:lnTo>
                      <a:pt x="2265" y="555"/>
                    </a:lnTo>
                    <a:lnTo>
                      <a:pt x="2283" y="557"/>
                    </a:lnTo>
                    <a:lnTo>
                      <a:pt x="2300" y="564"/>
                    </a:lnTo>
                    <a:lnTo>
                      <a:pt x="2316" y="574"/>
                    </a:lnTo>
                    <a:lnTo>
                      <a:pt x="2328" y="588"/>
                    </a:lnTo>
                    <a:lnTo>
                      <a:pt x="2338" y="604"/>
                    </a:lnTo>
                    <a:lnTo>
                      <a:pt x="2434" y="818"/>
                    </a:lnTo>
                    <a:lnTo>
                      <a:pt x="2441" y="839"/>
                    </a:lnTo>
                    <a:lnTo>
                      <a:pt x="2441" y="861"/>
                    </a:lnTo>
                    <a:lnTo>
                      <a:pt x="2437" y="882"/>
                    </a:lnTo>
                    <a:lnTo>
                      <a:pt x="2427" y="901"/>
                    </a:lnTo>
                    <a:lnTo>
                      <a:pt x="2411" y="917"/>
                    </a:lnTo>
                    <a:lnTo>
                      <a:pt x="2392" y="929"/>
                    </a:lnTo>
                    <a:lnTo>
                      <a:pt x="2173" y="1028"/>
                    </a:lnTo>
                    <a:lnTo>
                      <a:pt x="2185" y="1097"/>
                    </a:lnTo>
                    <a:lnTo>
                      <a:pt x="2192" y="1167"/>
                    </a:lnTo>
                    <a:lnTo>
                      <a:pt x="2194" y="1237"/>
                    </a:lnTo>
                    <a:lnTo>
                      <a:pt x="2192" y="1307"/>
                    </a:lnTo>
                    <a:lnTo>
                      <a:pt x="2183" y="1377"/>
                    </a:lnTo>
                    <a:lnTo>
                      <a:pt x="2409" y="1463"/>
                    </a:lnTo>
                    <a:lnTo>
                      <a:pt x="2428" y="1473"/>
                    </a:lnTo>
                    <a:lnTo>
                      <a:pt x="2444" y="1487"/>
                    </a:lnTo>
                    <a:lnTo>
                      <a:pt x="2456" y="1506"/>
                    </a:lnTo>
                    <a:lnTo>
                      <a:pt x="2462" y="1527"/>
                    </a:lnTo>
                    <a:lnTo>
                      <a:pt x="2462" y="1550"/>
                    </a:lnTo>
                    <a:lnTo>
                      <a:pt x="2458" y="1571"/>
                    </a:lnTo>
                    <a:lnTo>
                      <a:pt x="2375" y="1789"/>
                    </a:lnTo>
                    <a:lnTo>
                      <a:pt x="2366" y="1807"/>
                    </a:lnTo>
                    <a:lnTo>
                      <a:pt x="2353" y="1821"/>
                    </a:lnTo>
                    <a:lnTo>
                      <a:pt x="2339" y="1832"/>
                    </a:lnTo>
                    <a:lnTo>
                      <a:pt x="2322" y="1839"/>
                    </a:lnTo>
                    <a:lnTo>
                      <a:pt x="2305" y="1844"/>
                    </a:lnTo>
                    <a:lnTo>
                      <a:pt x="2286" y="1844"/>
                    </a:lnTo>
                    <a:lnTo>
                      <a:pt x="2267" y="1838"/>
                    </a:lnTo>
                    <a:lnTo>
                      <a:pt x="2041" y="1753"/>
                    </a:lnTo>
                    <a:lnTo>
                      <a:pt x="2001" y="1810"/>
                    </a:lnTo>
                    <a:lnTo>
                      <a:pt x="1956" y="1865"/>
                    </a:lnTo>
                    <a:lnTo>
                      <a:pt x="1908" y="1916"/>
                    </a:lnTo>
                    <a:lnTo>
                      <a:pt x="1857" y="1963"/>
                    </a:lnTo>
                    <a:lnTo>
                      <a:pt x="1801" y="2007"/>
                    </a:lnTo>
                    <a:lnTo>
                      <a:pt x="1901" y="2227"/>
                    </a:lnTo>
                    <a:lnTo>
                      <a:pt x="1907" y="2246"/>
                    </a:lnTo>
                    <a:lnTo>
                      <a:pt x="1908" y="2265"/>
                    </a:lnTo>
                    <a:lnTo>
                      <a:pt x="1905" y="2283"/>
                    </a:lnTo>
                    <a:lnTo>
                      <a:pt x="1899" y="2299"/>
                    </a:lnTo>
                    <a:lnTo>
                      <a:pt x="1889" y="2315"/>
                    </a:lnTo>
                    <a:lnTo>
                      <a:pt x="1875" y="2328"/>
                    </a:lnTo>
                    <a:lnTo>
                      <a:pt x="1859" y="2338"/>
                    </a:lnTo>
                    <a:lnTo>
                      <a:pt x="1645" y="2435"/>
                    </a:lnTo>
                    <a:lnTo>
                      <a:pt x="1624" y="2440"/>
                    </a:lnTo>
                    <a:lnTo>
                      <a:pt x="1603" y="2441"/>
                    </a:lnTo>
                    <a:lnTo>
                      <a:pt x="1580" y="2436"/>
                    </a:lnTo>
                    <a:lnTo>
                      <a:pt x="1562" y="2426"/>
                    </a:lnTo>
                    <a:lnTo>
                      <a:pt x="1546" y="2411"/>
                    </a:lnTo>
                    <a:lnTo>
                      <a:pt x="1534" y="2393"/>
                    </a:lnTo>
                    <a:lnTo>
                      <a:pt x="1435" y="2172"/>
                    </a:lnTo>
                    <a:lnTo>
                      <a:pt x="1366" y="2184"/>
                    </a:lnTo>
                    <a:lnTo>
                      <a:pt x="1297" y="2192"/>
                    </a:lnTo>
                    <a:lnTo>
                      <a:pt x="1226" y="2194"/>
                    </a:lnTo>
                    <a:lnTo>
                      <a:pt x="1156" y="2191"/>
                    </a:lnTo>
                    <a:lnTo>
                      <a:pt x="1086" y="2183"/>
                    </a:lnTo>
                    <a:lnTo>
                      <a:pt x="1000" y="2409"/>
                    </a:lnTo>
                    <a:lnTo>
                      <a:pt x="989" y="2428"/>
                    </a:lnTo>
                    <a:lnTo>
                      <a:pt x="975" y="2444"/>
                    </a:lnTo>
                    <a:lnTo>
                      <a:pt x="956" y="2456"/>
                    </a:lnTo>
                    <a:lnTo>
                      <a:pt x="939" y="2461"/>
                    </a:lnTo>
                    <a:lnTo>
                      <a:pt x="922" y="2462"/>
                    </a:lnTo>
                    <a:lnTo>
                      <a:pt x="907" y="2461"/>
                    </a:lnTo>
                    <a:lnTo>
                      <a:pt x="893" y="2457"/>
                    </a:lnTo>
                    <a:lnTo>
                      <a:pt x="673" y="2375"/>
                    </a:lnTo>
                    <a:lnTo>
                      <a:pt x="655" y="2366"/>
                    </a:lnTo>
                    <a:lnTo>
                      <a:pt x="642" y="2354"/>
                    </a:lnTo>
                    <a:lnTo>
                      <a:pt x="631" y="2338"/>
                    </a:lnTo>
                    <a:lnTo>
                      <a:pt x="623" y="2322"/>
                    </a:lnTo>
                    <a:lnTo>
                      <a:pt x="619" y="2304"/>
                    </a:lnTo>
                    <a:lnTo>
                      <a:pt x="620" y="2285"/>
                    </a:lnTo>
                    <a:lnTo>
                      <a:pt x="624" y="2266"/>
                    </a:lnTo>
                    <a:lnTo>
                      <a:pt x="710" y="2041"/>
                    </a:lnTo>
                    <a:lnTo>
                      <a:pt x="652" y="2000"/>
                    </a:lnTo>
                    <a:lnTo>
                      <a:pt x="598" y="1956"/>
                    </a:lnTo>
                    <a:lnTo>
                      <a:pt x="547" y="1908"/>
                    </a:lnTo>
                    <a:lnTo>
                      <a:pt x="499" y="1856"/>
                    </a:lnTo>
                    <a:lnTo>
                      <a:pt x="456" y="1801"/>
                    </a:lnTo>
                    <a:lnTo>
                      <a:pt x="235" y="1900"/>
                    </a:lnTo>
                    <a:lnTo>
                      <a:pt x="214" y="1907"/>
                    </a:lnTo>
                    <a:lnTo>
                      <a:pt x="193" y="1907"/>
                    </a:lnTo>
                    <a:lnTo>
                      <a:pt x="171" y="1902"/>
                    </a:lnTo>
                    <a:lnTo>
                      <a:pt x="152" y="1892"/>
                    </a:lnTo>
                    <a:lnTo>
                      <a:pt x="136" y="1877"/>
                    </a:lnTo>
                    <a:lnTo>
                      <a:pt x="124" y="1858"/>
                    </a:lnTo>
                    <a:lnTo>
                      <a:pt x="29" y="1645"/>
                    </a:lnTo>
                    <a:lnTo>
                      <a:pt x="22" y="1624"/>
                    </a:lnTo>
                    <a:lnTo>
                      <a:pt x="21" y="1602"/>
                    </a:lnTo>
                    <a:lnTo>
                      <a:pt x="27" y="1581"/>
                    </a:lnTo>
                    <a:lnTo>
                      <a:pt x="37" y="1562"/>
                    </a:lnTo>
                    <a:lnTo>
                      <a:pt x="52" y="1545"/>
                    </a:lnTo>
                    <a:lnTo>
                      <a:pt x="70" y="1534"/>
                    </a:lnTo>
                    <a:lnTo>
                      <a:pt x="291" y="1434"/>
                    </a:lnTo>
                    <a:lnTo>
                      <a:pt x="278" y="1365"/>
                    </a:lnTo>
                    <a:lnTo>
                      <a:pt x="271" y="1296"/>
                    </a:lnTo>
                    <a:lnTo>
                      <a:pt x="268" y="1226"/>
                    </a:lnTo>
                    <a:lnTo>
                      <a:pt x="272" y="1156"/>
                    </a:lnTo>
                    <a:lnTo>
                      <a:pt x="281" y="1086"/>
                    </a:lnTo>
                    <a:lnTo>
                      <a:pt x="54" y="999"/>
                    </a:lnTo>
                    <a:lnTo>
                      <a:pt x="34" y="990"/>
                    </a:lnTo>
                    <a:lnTo>
                      <a:pt x="19" y="974"/>
                    </a:lnTo>
                    <a:lnTo>
                      <a:pt x="8" y="956"/>
                    </a:lnTo>
                    <a:lnTo>
                      <a:pt x="1" y="935"/>
                    </a:lnTo>
                    <a:lnTo>
                      <a:pt x="0" y="914"/>
                    </a:lnTo>
                    <a:lnTo>
                      <a:pt x="6" y="892"/>
                    </a:lnTo>
                    <a:lnTo>
                      <a:pt x="89" y="672"/>
                    </a:lnTo>
                    <a:lnTo>
                      <a:pt x="99" y="653"/>
                    </a:lnTo>
                    <a:lnTo>
                      <a:pt x="114" y="638"/>
                    </a:lnTo>
                    <a:lnTo>
                      <a:pt x="132" y="626"/>
                    </a:lnTo>
                    <a:lnTo>
                      <a:pt x="153" y="620"/>
                    </a:lnTo>
                    <a:lnTo>
                      <a:pt x="175" y="619"/>
                    </a:lnTo>
                    <a:lnTo>
                      <a:pt x="196" y="625"/>
                    </a:lnTo>
                    <a:lnTo>
                      <a:pt x="423" y="710"/>
                    </a:lnTo>
                    <a:lnTo>
                      <a:pt x="462" y="652"/>
                    </a:lnTo>
                    <a:lnTo>
                      <a:pt x="507" y="598"/>
                    </a:lnTo>
                    <a:lnTo>
                      <a:pt x="555" y="547"/>
                    </a:lnTo>
                    <a:lnTo>
                      <a:pt x="607" y="499"/>
                    </a:lnTo>
                    <a:lnTo>
                      <a:pt x="662" y="455"/>
                    </a:lnTo>
                    <a:lnTo>
                      <a:pt x="562" y="235"/>
                    </a:lnTo>
                    <a:lnTo>
                      <a:pt x="557" y="216"/>
                    </a:lnTo>
                    <a:lnTo>
                      <a:pt x="556" y="198"/>
                    </a:lnTo>
                    <a:lnTo>
                      <a:pt x="558" y="180"/>
                    </a:lnTo>
                    <a:lnTo>
                      <a:pt x="565" y="162"/>
                    </a:lnTo>
                    <a:lnTo>
                      <a:pt x="575" y="148"/>
                    </a:lnTo>
                    <a:lnTo>
                      <a:pt x="588" y="134"/>
                    </a:lnTo>
                    <a:lnTo>
                      <a:pt x="604" y="124"/>
                    </a:lnTo>
                    <a:lnTo>
                      <a:pt x="819" y="28"/>
                    </a:lnTo>
                    <a:lnTo>
                      <a:pt x="840" y="21"/>
                    </a:lnTo>
                    <a:lnTo>
                      <a:pt x="861" y="21"/>
                    </a:lnTo>
                    <a:lnTo>
                      <a:pt x="882" y="26"/>
                    </a:lnTo>
                    <a:lnTo>
                      <a:pt x="902" y="37"/>
                    </a:lnTo>
                    <a:lnTo>
                      <a:pt x="917" y="51"/>
                    </a:lnTo>
                    <a:lnTo>
                      <a:pt x="928" y="70"/>
                    </a:lnTo>
                    <a:lnTo>
                      <a:pt x="1028" y="291"/>
                    </a:lnTo>
                    <a:lnTo>
                      <a:pt x="1097" y="277"/>
                    </a:lnTo>
                    <a:lnTo>
                      <a:pt x="1167" y="271"/>
                    </a:lnTo>
                    <a:lnTo>
                      <a:pt x="1237" y="269"/>
                    </a:lnTo>
                    <a:lnTo>
                      <a:pt x="1308" y="272"/>
                    </a:lnTo>
                    <a:lnTo>
                      <a:pt x="1377" y="280"/>
                    </a:lnTo>
                    <a:lnTo>
                      <a:pt x="1463" y="53"/>
                    </a:lnTo>
                    <a:lnTo>
                      <a:pt x="1473" y="35"/>
                    </a:lnTo>
                    <a:lnTo>
                      <a:pt x="1488" y="19"/>
                    </a:lnTo>
                    <a:lnTo>
                      <a:pt x="1507" y="7"/>
                    </a:lnTo>
                    <a:lnTo>
                      <a:pt x="1527" y="1"/>
                    </a:lnTo>
                    <a:lnTo>
                      <a:pt x="1549" y="0"/>
                    </a:lnTo>
                    <a:close/>
                  </a:path>
                </a:pathLst>
              </a:custGeom>
              <a:solidFill>
                <a:schemeClr val="accent1"/>
              </a:solidFill>
              <a:ln w="0">
                <a:noFill/>
                <a:prstDash val="solid"/>
                <a:round/>
                <a:headEnd/>
                <a:tailEnd/>
              </a:ln>
            </p:spPr>
            <p:txBody>
              <a:bodyPr vert="horz" wrap="square" lIns="45715" tIns="22857" rIns="45715" bIns="22857" numCol="1" anchor="t" anchorCtr="0" compatLnSpc="1">
                <a:prstTxWarp prst="textNoShape">
                  <a:avLst/>
                </a:prstTxWarp>
              </a:bodyPr>
              <a:lstStyle/>
              <a:p>
                <a:endParaRPr lang="es-SV" sz="900" dirty="0">
                  <a:solidFill>
                    <a:schemeClr val="bg1"/>
                  </a:solidFill>
                </a:endParaRPr>
              </a:p>
            </p:txBody>
          </p:sp>
        </p:grpSp>
      </p:grpSp>
      <p:sp>
        <p:nvSpPr>
          <p:cNvPr id="31" name="Textbox 1">
            <a:extLst>
              <a:ext uri="{FF2B5EF4-FFF2-40B4-BE49-F238E27FC236}">
                <a16:creationId xmlns:a16="http://schemas.microsoft.com/office/drawing/2014/main" id="{F2AA9985-ED7D-4585-B367-1C6CF221C93D}"/>
              </a:ext>
            </a:extLst>
          </p:cNvPr>
          <p:cNvSpPr/>
          <p:nvPr/>
        </p:nvSpPr>
        <p:spPr>
          <a:xfrm>
            <a:off x="718525" y="2769064"/>
            <a:ext cx="3995538" cy="552913"/>
          </a:xfrm>
          <a:prstGeom prst="rect">
            <a:avLst/>
          </a:prstGeom>
        </p:spPr>
        <p:txBody>
          <a:bodyPr wrap="square" lIns="120846" tIns="60423" rIns="120846" bIns="60423">
            <a:spAutoFit/>
          </a:bodyPr>
          <a:lstStyle/>
          <a:p>
            <a:r>
              <a:rPr lang="en-US" sz="1400" b="0" i="0" dirty="0">
                <a:effectLst/>
              </a:rPr>
              <a:t>Expertise does not come overnight, but with time and learning best practices.</a:t>
            </a:r>
            <a:endParaRPr lang="en-US" sz="1400" dirty="0"/>
          </a:p>
        </p:txBody>
      </p:sp>
    </p:spTree>
    <p:extLst>
      <p:ext uri="{BB962C8B-B14F-4D97-AF65-F5344CB8AC3E}">
        <p14:creationId xmlns:p14="http://schemas.microsoft.com/office/powerpoint/2010/main" val="361168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8 Rectángulo">
            <a:extLst>
              <a:ext uri="{FF2B5EF4-FFF2-40B4-BE49-F238E27FC236}">
                <a16:creationId xmlns:a16="http://schemas.microsoft.com/office/drawing/2014/main" id="{B4348194-87DC-497E-AD7F-BEED762F1460}"/>
              </a:ext>
            </a:extLst>
          </p:cNvPr>
          <p:cNvSpPr/>
          <p:nvPr/>
        </p:nvSpPr>
        <p:spPr bwMode="auto">
          <a:xfrm>
            <a:off x="1" y="-14514"/>
            <a:ext cx="12191999" cy="4129071"/>
          </a:xfrm>
          <a:prstGeom prst="rect">
            <a:avLst/>
          </a:prstGeom>
          <a:gradFill>
            <a:gsLst>
              <a:gs pos="85000">
                <a:schemeClr val="accent1">
                  <a:lumMod val="75000"/>
                </a:schemeClr>
              </a:gs>
              <a:gs pos="0">
                <a:schemeClr val="accent1"/>
              </a:gs>
            </a:gsLst>
            <a:path path="circle">
              <a:fillToRect l="50000" t="50000" r="50000" b="50000"/>
            </a:path>
          </a:gradFill>
          <a:ln>
            <a:noFill/>
          </a:ln>
        </p:spPr>
        <p:txBody>
          <a:bodyPr lIns="0" tIns="0" rIns="0" bIns="0" rtlCol="0" anchor="ctr"/>
          <a:lstStyle/>
          <a:p>
            <a:pPr algn="ctr"/>
            <a:endParaRPr lang="es-SV" sz="900" dirty="0"/>
          </a:p>
        </p:txBody>
      </p:sp>
      <p:grpSp>
        <p:nvGrpSpPr>
          <p:cNvPr id="1564" name="Grupo 1563">
            <a:extLst>
              <a:ext uri="{FF2B5EF4-FFF2-40B4-BE49-F238E27FC236}">
                <a16:creationId xmlns:a16="http://schemas.microsoft.com/office/drawing/2014/main" id="{EE40D685-70A3-4048-AAB6-F466F6DD1D7B}"/>
              </a:ext>
            </a:extLst>
          </p:cNvPr>
          <p:cNvGrpSpPr>
            <a:grpSpLocks noChangeAspect="1"/>
          </p:cNvGrpSpPr>
          <p:nvPr/>
        </p:nvGrpSpPr>
        <p:grpSpPr>
          <a:xfrm>
            <a:off x="3854131" y="718601"/>
            <a:ext cx="7854422" cy="2601272"/>
            <a:chOff x="547688" y="4573589"/>
            <a:chExt cx="12812713" cy="4243387"/>
          </a:xfrm>
        </p:grpSpPr>
        <p:sp>
          <p:nvSpPr>
            <p:cNvPr id="1177" name="Freeform 631">
              <a:extLst>
                <a:ext uri="{FF2B5EF4-FFF2-40B4-BE49-F238E27FC236}">
                  <a16:creationId xmlns:a16="http://schemas.microsoft.com/office/drawing/2014/main" id="{8D10C78C-9B63-4D5C-A030-AB473644A662}"/>
                </a:ext>
              </a:extLst>
            </p:cNvPr>
            <p:cNvSpPr>
              <a:spLocks/>
            </p:cNvSpPr>
            <p:nvPr/>
          </p:nvSpPr>
          <p:spPr bwMode="auto">
            <a:xfrm>
              <a:off x="6729413" y="4573589"/>
              <a:ext cx="1643063" cy="2155825"/>
            </a:xfrm>
            <a:custGeom>
              <a:avLst/>
              <a:gdLst>
                <a:gd name="T0" fmla="*/ 432 w 438"/>
                <a:gd name="T1" fmla="*/ 574 h 574"/>
                <a:gd name="T2" fmla="*/ 7 w 438"/>
                <a:gd name="T3" fmla="*/ 574 h 574"/>
                <a:gd name="T4" fmla="*/ 0 w 438"/>
                <a:gd name="T5" fmla="*/ 567 h 574"/>
                <a:gd name="T6" fmla="*/ 0 w 438"/>
                <a:gd name="T7" fmla="*/ 7 h 574"/>
                <a:gd name="T8" fmla="*/ 7 w 438"/>
                <a:gd name="T9" fmla="*/ 0 h 574"/>
                <a:gd name="T10" fmla="*/ 432 w 438"/>
                <a:gd name="T11" fmla="*/ 0 h 574"/>
                <a:gd name="T12" fmla="*/ 438 w 438"/>
                <a:gd name="T13" fmla="*/ 7 h 574"/>
                <a:gd name="T14" fmla="*/ 438 w 438"/>
                <a:gd name="T15" fmla="*/ 567 h 574"/>
                <a:gd name="T16" fmla="*/ 432 w 438"/>
                <a:gd name="T17"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574">
                  <a:moveTo>
                    <a:pt x="432" y="574"/>
                  </a:moveTo>
                  <a:cubicBezTo>
                    <a:pt x="7" y="574"/>
                    <a:pt x="7" y="574"/>
                    <a:pt x="7" y="574"/>
                  </a:cubicBezTo>
                  <a:cubicBezTo>
                    <a:pt x="4" y="574"/>
                    <a:pt x="0" y="571"/>
                    <a:pt x="0" y="567"/>
                  </a:cubicBezTo>
                  <a:cubicBezTo>
                    <a:pt x="0" y="7"/>
                    <a:pt x="0" y="7"/>
                    <a:pt x="0" y="7"/>
                  </a:cubicBezTo>
                  <a:cubicBezTo>
                    <a:pt x="0" y="3"/>
                    <a:pt x="4" y="0"/>
                    <a:pt x="7" y="0"/>
                  </a:cubicBezTo>
                  <a:cubicBezTo>
                    <a:pt x="432" y="0"/>
                    <a:pt x="432" y="0"/>
                    <a:pt x="432" y="0"/>
                  </a:cubicBezTo>
                  <a:cubicBezTo>
                    <a:pt x="435" y="0"/>
                    <a:pt x="438" y="3"/>
                    <a:pt x="438" y="7"/>
                  </a:cubicBezTo>
                  <a:cubicBezTo>
                    <a:pt x="438" y="567"/>
                    <a:pt x="438" y="567"/>
                    <a:pt x="438" y="567"/>
                  </a:cubicBezTo>
                  <a:cubicBezTo>
                    <a:pt x="438" y="571"/>
                    <a:pt x="435" y="574"/>
                    <a:pt x="432" y="574"/>
                  </a:cubicBezTo>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78" name="Rectangle 632">
              <a:extLst>
                <a:ext uri="{FF2B5EF4-FFF2-40B4-BE49-F238E27FC236}">
                  <a16:creationId xmlns:a16="http://schemas.microsoft.com/office/drawing/2014/main" id="{17B232F0-B7AC-4829-A11C-D4BF7E9C122A}"/>
                </a:ext>
              </a:extLst>
            </p:cNvPr>
            <p:cNvSpPr>
              <a:spLocks noChangeArrowheads="1"/>
            </p:cNvSpPr>
            <p:nvPr/>
          </p:nvSpPr>
          <p:spPr bwMode="auto">
            <a:xfrm>
              <a:off x="6807200" y="4652964"/>
              <a:ext cx="1490663" cy="1997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207" name="Rectangle 661">
              <a:extLst>
                <a:ext uri="{FF2B5EF4-FFF2-40B4-BE49-F238E27FC236}">
                  <a16:creationId xmlns:a16="http://schemas.microsoft.com/office/drawing/2014/main" id="{0BB80627-A859-43FD-8C84-0C1CC0196773}"/>
                </a:ext>
              </a:extLst>
            </p:cNvPr>
            <p:cNvSpPr>
              <a:spLocks noChangeArrowheads="1"/>
            </p:cNvSpPr>
            <p:nvPr/>
          </p:nvSpPr>
          <p:spPr bwMode="auto">
            <a:xfrm>
              <a:off x="6496050" y="6388101"/>
              <a:ext cx="4173538" cy="34131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pic>
          <p:nvPicPr>
            <p:cNvPr id="1725" name="Picture 401">
              <a:extLst>
                <a:ext uri="{FF2B5EF4-FFF2-40B4-BE49-F238E27FC236}">
                  <a16:creationId xmlns:a16="http://schemas.microsoft.com/office/drawing/2014/main" id="{3AB2843D-C049-45F2-96B1-B0F42C3FD6A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02638" y="7321551"/>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 name="Freeform 507">
              <a:extLst>
                <a:ext uri="{FF2B5EF4-FFF2-40B4-BE49-F238E27FC236}">
                  <a16:creationId xmlns:a16="http://schemas.microsoft.com/office/drawing/2014/main" id="{BFD1FFC2-549D-4172-9BD7-61962FDE9878}"/>
                </a:ext>
              </a:extLst>
            </p:cNvPr>
            <p:cNvSpPr>
              <a:spLocks/>
            </p:cNvSpPr>
            <p:nvPr/>
          </p:nvSpPr>
          <p:spPr bwMode="auto">
            <a:xfrm>
              <a:off x="547688" y="7885114"/>
              <a:ext cx="12812713" cy="747713"/>
            </a:xfrm>
            <a:custGeom>
              <a:avLst/>
              <a:gdLst>
                <a:gd name="T0" fmla="*/ 7312 w 8071"/>
                <a:gd name="T1" fmla="*/ 0 h 471"/>
                <a:gd name="T2" fmla="*/ 759 w 8071"/>
                <a:gd name="T3" fmla="*/ 0 h 471"/>
                <a:gd name="T4" fmla="*/ 0 w 8071"/>
                <a:gd name="T5" fmla="*/ 471 h 471"/>
                <a:gd name="T6" fmla="*/ 8071 w 8071"/>
                <a:gd name="T7" fmla="*/ 471 h 471"/>
                <a:gd name="T8" fmla="*/ 7312 w 8071"/>
                <a:gd name="T9" fmla="*/ 0 h 471"/>
              </a:gdLst>
              <a:ahLst/>
              <a:cxnLst>
                <a:cxn ang="0">
                  <a:pos x="T0" y="T1"/>
                </a:cxn>
                <a:cxn ang="0">
                  <a:pos x="T2" y="T3"/>
                </a:cxn>
                <a:cxn ang="0">
                  <a:pos x="T4" y="T5"/>
                </a:cxn>
                <a:cxn ang="0">
                  <a:pos x="T6" y="T7"/>
                </a:cxn>
                <a:cxn ang="0">
                  <a:pos x="T8" y="T9"/>
                </a:cxn>
              </a:cxnLst>
              <a:rect l="0" t="0" r="r" b="b"/>
              <a:pathLst>
                <a:path w="8071" h="471">
                  <a:moveTo>
                    <a:pt x="7312" y="0"/>
                  </a:moveTo>
                  <a:lnTo>
                    <a:pt x="759" y="0"/>
                  </a:lnTo>
                  <a:lnTo>
                    <a:pt x="0" y="471"/>
                  </a:lnTo>
                  <a:lnTo>
                    <a:pt x="8071" y="471"/>
                  </a:lnTo>
                  <a:lnTo>
                    <a:pt x="7312"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336" name="Freeform 508">
              <a:extLst>
                <a:ext uri="{FF2B5EF4-FFF2-40B4-BE49-F238E27FC236}">
                  <a16:creationId xmlns:a16="http://schemas.microsoft.com/office/drawing/2014/main" id="{FDE02DEC-E614-4C2A-B005-5B1E7DD4F3E9}"/>
                </a:ext>
              </a:extLst>
            </p:cNvPr>
            <p:cNvSpPr>
              <a:spLocks/>
            </p:cNvSpPr>
            <p:nvPr/>
          </p:nvSpPr>
          <p:spPr bwMode="auto">
            <a:xfrm>
              <a:off x="547688" y="7885114"/>
              <a:ext cx="12812713" cy="747713"/>
            </a:xfrm>
            <a:custGeom>
              <a:avLst/>
              <a:gdLst>
                <a:gd name="T0" fmla="*/ 7312 w 8071"/>
                <a:gd name="T1" fmla="*/ 0 h 471"/>
                <a:gd name="T2" fmla="*/ 759 w 8071"/>
                <a:gd name="T3" fmla="*/ 0 h 471"/>
                <a:gd name="T4" fmla="*/ 0 w 8071"/>
                <a:gd name="T5" fmla="*/ 471 h 471"/>
                <a:gd name="T6" fmla="*/ 8071 w 8071"/>
                <a:gd name="T7" fmla="*/ 471 h 471"/>
                <a:gd name="T8" fmla="*/ 7312 w 8071"/>
                <a:gd name="T9" fmla="*/ 0 h 471"/>
              </a:gdLst>
              <a:ahLst/>
              <a:cxnLst>
                <a:cxn ang="0">
                  <a:pos x="T0" y="T1"/>
                </a:cxn>
                <a:cxn ang="0">
                  <a:pos x="T2" y="T3"/>
                </a:cxn>
                <a:cxn ang="0">
                  <a:pos x="T4" y="T5"/>
                </a:cxn>
                <a:cxn ang="0">
                  <a:pos x="T6" y="T7"/>
                </a:cxn>
                <a:cxn ang="0">
                  <a:pos x="T8" y="T9"/>
                </a:cxn>
              </a:cxnLst>
              <a:rect l="0" t="0" r="r" b="b"/>
              <a:pathLst>
                <a:path w="8071" h="471">
                  <a:moveTo>
                    <a:pt x="7312" y="0"/>
                  </a:moveTo>
                  <a:lnTo>
                    <a:pt x="759" y="0"/>
                  </a:lnTo>
                  <a:lnTo>
                    <a:pt x="0" y="471"/>
                  </a:lnTo>
                  <a:lnTo>
                    <a:pt x="8071" y="471"/>
                  </a:lnTo>
                  <a:lnTo>
                    <a:pt x="73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337" name="Rectangle 509">
              <a:extLst>
                <a:ext uri="{FF2B5EF4-FFF2-40B4-BE49-F238E27FC236}">
                  <a16:creationId xmlns:a16="http://schemas.microsoft.com/office/drawing/2014/main" id="{4D0C5C10-387D-4482-835C-FF650AB44C9C}"/>
                </a:ext>
              </a:extLst>
            </p:cNvPr>
            <p:cNvSpPr>
              <a:spLocks noChangeArrowheads="1"/>
            </p:cNvSpPr>
            <p:nvPr/>
          </p:nvSpPr>
          <p:spPr bwMode="auto">
            <a:xfrm>
              <a:off x="547688" y="8632826"/>
              <a:ext cx="12812713" cy="184150"/>
            </a:xfrm>
            <a:prstGeom prst="rect">
              <a:avLst/>
            </a:prstGeom>
            <a:solidFill>
              <a:srgbClr val="8483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338" name="Rectangle 510">
              <a:extLst>
                <a:ext uri="{FF2B5EF4-FFF2-40B4-BE49-F238E27FC236}">
                  <a16:creationId xmlns:a16="http://schemas.microsoft.com/office/drawing/2014/main" id="{8F5D5E52-BA65-497E-8C20-FBB9A2B8775E}"/>
                </a:ext>
              </a:extLst>
            </p:cNvPr>
            <p:cNvSpPr>
              <a:spLocks noChangeArrowheads="1"/>
            </p:cNvSpPr>
            <p:nvPr/>
          </p:nvSpPr>
          <p:spPr bwMode="auto">
            <a:xfrm>
              <a:off x="547688" y="8632826"/>
              <a:ext cx="12812713"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339" name="Freeform 511">
              <a:extLst>
                <a:ext uri="{FF2B5EF4-FFF2-40B4-BE49-F238E27FC236}">
                  <a16:creationId xmlns:a16="http://schemas.microsoft.com/office/drawing/2014/main" id="{40AF0E13-89F2-4F89-BBB7-E09B454E35BA}"/>
                </a:ext>
              </a:extLst>
            </p:cNvPr>
            <p:cNvSpPr>
              <a:spLocks/>
            </p:cNvSpPr>
            <p:nvPr/>
          </p:nvSpPr>
          <p:spPr bwMode="auto">
            <a:xfrm>
              <a:off x="5219701" y="7888289"/>
              <a:ext cx="860425" cy="244475"/>
            </a:xfrm>
            <a:custGeom>
              <a:avLst/>
              <a:gdLst>
                <a:gd name="T0" fmla="*/ 229 w 229"/>
                <a:gd name="T1" fmla="*/ 50 h 65"/>
                <a:gd name="T2" fmla="*/ 173 w 229"/>
                <a:gd name="T3" fmla="*/ 38 h 65"/>
                <a:gd name="T4" fmla="*/ 83 w 229"/>
                <a:gd name="T5" fmla="*/ 2 h 65"/>
                <a:gd name="T6" fmla="*/ 33 w 229"/>
                <a:gd name="T7" fmla="*/ 0 h 65"/>
                <a:gd name="T8" fmla="*/ 0 w 229"/>
                <a:gd name="T9" fmla="*/ 19 h 65"/>
                <a:gd name="T10" fmla="*/ 0 w 229"/>
                <a:gd name="T11" fmla="*/ 33 h 65"/>
                <a:gd name="T12" fmla="*/ 32 w 229"/>
                <a:gd name="T13" fmla="*/ 65 h 65"/>
                <a:gd name="T14" fmla="*/ 214 w 229"/>
                <a:gd name="T15" fmla="*/ 65 h 65"/>
                <a:gd name="T16" fmla="*/ 229 w 229"/>
                <a:gd name="T17" fmla="*/ 5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65">
                  <a:moveTo>
                    <a:pt x="229" y="50"/>
                  </a:moveTo>
                  <a:cubicBezTo>
                    <a:pt x="173" y="38"/>
                    <a:pt x="173" y="38"/>
                    <a:pt x="173" y="38"/>
                  </a:cubicBezTo>
                  <a:cubicBezTo>
                    <a:pt x="83" y="2"/>
                    <a:pt x="83" y="2"/>
                    <a:pt x="83" y="2"/>
                  </a:cubicBezTo>
                  <a:cubicBezTo>
                    <a:pt x="33" y="0"/>
                    <a:pt x="33" y="0"/>
                    <a:pt x="33" y="0"/>
                  </a:cubicBezTo>
                  <a:cubicBezTo>
                    <a:pt x="0" y="19"/>
                    <a:pt x="0" y="19"/>
                    <a:pt x="0" y="19"/>
                  </a:cubicBezTo>
                  <a:cubicBezTo>
                    <a:pt x="0" y="33"/>
                    <a:pt x="0" y="33"/>
                    <a:pt x="0" y="33"/>
                  </a:cubicBezTo>
                  <a:cubicBezTo>
                    <a:pt x="0" y="51"/>
                    <a:pt x="14" y="65"/>
                    <a:pt x="32" y="65"/>
                  </a:cubicBezTo>
                  <a:cubicBezTo>
                    <a:pt x="214" y="65"/>
                    <a:pt x="214" y="65"/>
                    <a:pt x="214" y="65"/>
                  </a:cubicBezTo>
                  <a:cubicBezTo>
                    <a:pt x="222" y="65"/>
                    <a:pt x="229" y="59"/>
                    <a:pt x="229" y="50"/>
                  </a:cubicBezTo>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340" name="Freeform 512">
              <a:extLst>
                <a:ext uri="{FF2B5EF4-FFF2-40B4-BE49-F238E27FC236}">
                  <a16:creationId xmlns:a16="http://schemas.microsoft.com/office/drawing/2014/main" id="{83980A3E-C8F2-4966-ADF0-45CE6C75208D}"/>
                </a:ext>
              </a:extLst>
            </p:cNvPr>
            <p:cNvSpPr>
              <a:spLocks/>
            </p:cNvSpPr>
            <p:nvPr/>
          </p:nvSpPr>
          <p:spPr bwMode="auto">
            <a:xfrm>
              <a:off x="5343526" y="7888289"/>
              <a:ext cx="736600" cy="244475"/>
            </a:xfrm>
            <a:custGeom>
              <a:avLst/>
              <a:gdLst>
                <a:gd name="T0" fmla="*/ 0 w 196"/>
                <a:gd name="T1" fmla="*/ 0 h 65"/>
                <a:gd name="T2" fmla="*/ 0 w 196"/>
                <a:gd name="T3" fmla="*/ 0 h 65"/>
                <a:gd name="T4" fmla="*/ 50 w 196"/>
                <a:gd name="T5" fmla="*/ 2 h 65"/>
                <a:gd name="T6" fmla="*/ 140 w 196"/>
                <a:gd name="T7" fmla="*/ 38 h 65"/>
                <a:gd name="T8" fmla="*/ 196 w 196"/>
                <a:gd name="T9" fmla="*/ 50 h 65"/>
                <a:gd name="T10" fmla="*/ 181 w 196"/>
                <a:gd name="T11" fmla="*/ 65 h 65"/>
                <a:gd name="T12" fmla="*/ 196 w 196"/>
                <a:gd name="T13" fmla="*/ 50 h 65"/>
                <a:gd name="T14" fmla="*/ 140 w 196"/>
                <a:gd name="T15" fmla="*/ 38 h 65"/>
                <a:gd name="T16" fmla="*/ 50 w 196"/>
                <a:gd name="T17" fmla="*/ 2 h 65"/>
                <a:gd name="T18" fmla="*/ 0 w 196"/>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65">
                  <a:moveTo>
                    <a:pt x="0" y="0"/>
                  </a:moveTo>
                  <a:cubicBezTo>
                    <a:pt x="0" y="0"/>
                    <a:pt x="0" y="0"/>
                    <a:pt x="0" y="0"/>
                  </a:cubicBezTo>
                  <a:cubicBezTo>
                    <a:pt x="50" y="2"/>
                    <a:pt x="50" y="2"/>
                    <a:pt x="50" y="2"/>
                  </a:cubicBezTo>
                  <a:cubicBezTo>
                    <a:pt x="140" y="38"/>
                    <a:pt x="140" y="38"/>
                    <a:pt x="140" y="38"/>
                  </a:cubicBezTo>
                  <a:cubicBezTo>
                    <a:pt x="196" y="50"/>
                    <a:pt x="196" y="50"/>
                    <a:pt x="196" y="50"/>
                  </a:cubicBezTo>
                  <a:cubicBezTo>
                    <a:pt x="196" y="58"/>
                    <a:pt x="189" y="65"/>
                    <a:pt x="181" y="65"/>
                  </a:cubicBezTo>
                  <a:cubicBezTo>
                    <a:pt x="189" y="65"/>
                    <a:pt x="196" y="58"/>
                    <a:pt x="196" y="50"/>
                  </a:cubicBezTo>
                  <a:cubicBezTo>
                    <a:pt x="140" y="38"/>
                    <a:pt x="140" y="38"/>
                    <a:pt x="140" y="38"/>
                  </a:cubicBezTo>
                  <a:cubicBezTo>
                    <a:pt x="50" y="2"/>
                    <a:pt x="50" y="2"/>
                    <a:pt x="50" y="2"/>
                  </a:cubicBezTo>
                  <a:cubicBezTo>
                    <a:pt x="0" y="0"/>
                    <a:pt x="0" y="0"/>
                    <a:pt x="0" y="0"/>
                  </a:cubicBezTo>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341" name="Freeform 513">
              <a:extLst>
                <a:ext uri="{FF2B5EF4-FFF2-40B4-BE49-F238E27FC236}">
                  <a16:creationId xmlns:a16="http://schemas.microsoft.com/office/drawing/2014/main" id="{07E13D0A-D31B-4396-B545-52073D366A88}"/>
                </a:ext>
              </a:extLst>
            </p:cNvPr>
            <p:cNvSpPr>
              <a:spLocks/>
            </p:cNvSpPr>
            <p:nvPr/>
          </p:nvSpPr>
          <p:spPr bwMode="auto">
            <a:xfrm>
              <a:off x="5249863" y="7888289"/>
              <a:ext cx="830263" cy="244475"/>
            </a:xfrm>
            <a:custGeom>
              <a:avLst/>
              <a:gdLst>
                <a:gd name="T0" fmla="*/ 25 w 221"/>
                <a:gd name="T1" fmla="*/ 0 h 65"/>
                <a:gd name="T2" fmla="*/ 25 w 221"/>
                <a:gd name="T3" fmla="*/ 0 h 65"/>
                <a:gd name="T4" fmla="*/ 0 w 221"/>
                <a:gd name="T5" fmla="*/ 14 h 65"/>
                <a:gd name="T6" fmla="*/ 121 w 221"/>
                <a:gd name="T7" fmla="*/ 65 h 65"/>
                <a:gd name="T8" fmla="*/ 206 w 221"/>
                <a:gd name="T9" fmla="*/ 65 h 65"/>
                <a:gd name="T10" fmla="*/ 206 w 221"/>
                <a:gd name="T11" fmla="*/ 65 h 65"/>
                <a:gd name="T12" fmla="*/ 221 w 221"/>
                <a:gd name="T13" fmla="*/ 50 h 65"/>
                <a:gd name="T14" fmla="*/ 165 w 221"/>
                <a:gd name="T15" fmla="*/ 38 h 65"/>
                <a:gd name="T16" fmla="*/ 75 w 221"/>
                <a:gd name="T17" fmla="*/ 2 h 65"/>
                <a:gd name="T18" fmla="*/ 25 w 221"/>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65">
                  <a:moveTo>
                    <a:pt x="25" y="0"/>
                  </a:moveTo>
                  <a:cubicBezTo>
                    <a:pt x="25" y="0"/>
                    <a:pt x="25" y="0"/>
                    <a:pt x="25" y="0"/>
                  </a:cubicBezTo>
                  <a:cubicBezTo>
                    <a:pt x="0" y="14"/>
                    <a:pt x="0" y="14"/>
                    <a:pt x="0" y="14"/>
                  </a:cubicBezTo>
                  <a:cubicBezTo>
                    <a:pt x="121" y="65"/>
                    <a:pt x="121" y="65"/>
                    <a:pt x="121" y="65"/>
                  </a:cubicBezTo>
                  <a:cubicBezTo>
                    <a:pt x="206" y="65"/>
                    <a:pt x="206" y="65"/>
                    <a:pt x="206" y="65"/>
                  </a:cubicBezTo>
                  <a:cubicBezTo>
                    <a:pt x="206" y="65"/>
                    <a:pt x="206" y="65"/>
                    <a:pt x="206" y="65"/>
                  </a:cubicBezTo>
                  <a:cubicBezTo>
                    <a:pt x="214" y="65"/>
                    <a:pt x="221" y="58"/>
                    <a:pt x="221" y="50"/>
                  </a:cubicBezTo>
                  <a:cubicBezTo>
                    <a:pt x="165" y="38"/>
                    <a:pt x="165" y="38"/>
                    <a:pt x="165" y="38"/>
                  </a:cubicBezTo>
                  <a:cubicBezTo>
                    <a:pt x="75" y="2"/>
                    <a:pt x="75" y="2"/>
                    <a:pt x="75" y="2"/>
                  </a:cubicBezTo>
                  <a:cubicBezTo>
                    <a:pt x="25" y="0"/>
                    <a:pt x="25" y="0"/>
                    <a:pt x="25" y="0"/>
                  </a:cubicBezTo>
                </a:path>
              </a:pathLst>
            </a:custGeom>
            <a:solidFill>
              <a:srgbClr val="1B1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342" name="Freeform 514">
              <a:extLst>
                <a:ext uri="{FF2B5EF4-FFF2-40B4-BE49-F238E27FC236}">
                  <a16:creationId xmlns:a16="http://schemas.microsoft.com/office/drawing/2014/main" id="{DBAD4D33-BDCC-4D5D-BDEC-FE110959D97F}"/>
                </a:ext>
              </a:extLst>
            </p:cNvPr>
            <p:cNvSpPr>
              <a:spLocks/>
            </p:cNvSpPr>
            <p:nvPr/>
          </p:nvSpPr>
          <p:spPr bwMode="auto">
            <a:xfrm>
              <a:off x="5159376" y="7866064"/>
              <a:ext cx="942975" cy="236538"/>
            </a:xfrm>
            <a:custGeom>
              <a:avLst/>
              <a:gdLst>
                <a:gd name="T0" fmla="*/ 9 w 251"/>
                <a:gd name="T1" fmla="*/ 26 h 63"/>
                <a:gd name="T2" fmla="*/ 43 w 251"/>
                <a:gd name="T3" fmla="*/ 15 h 63"/>
                <a:gd name="T4" fmla="*/ 83 w 251"/>
                <a:gd name="T5" fmla="*/ 12 h 63"/>
                <a:gd name="T6" fmla="*/ 110 w 251"/>
                <a:gd name="T7" fmla="*/ 19 h 63"/>
                <a:gd name="T8" fmla="*/ 245 w 251"/>
                <a:gd name="T9" fmla="*/ 62 h 63"/>
                <a:gd name="T10" fmla="*/ 251 w 251"/>
                <a:gd name="T11" fmla="*/ 56 h 63"/>
                <a:gd name="T12" fmla="*/ 245 w 251"/>
                <a:gd name="T13" fmla="*/ 50 h 63"/>
                <a:gd name="T14" fmla="*/ 149 w 251"/>
                <a:gd name="T15" fmla="*/ 26 h 63"/>
                <a:gd name="T16" fmla="*/ 115 w 251"/>
                <a:gd name="T17" fmla="*/ 8 h 63"/>
                <a:gd name="T18" fmla="*/ 83 w 251"/>
                <a:gd name="T19" fmla="*/ 0 h 63"/>
                <a:gd name="T20" fmla="*/ 40 w 251"/>
                <a:gd name="T21" fmla="*/ 3 h 63"/>
                <a:gd name="T22" fmla="*/ 5 w 251"/>
                <a:gd name="T23" fmla="*/ 15 h 63"/>
                <a:gd name="T24" fmla="*/ 1 w 251"/>
                <a:gd name="T25" fmla="*/ 23 h 63"/>
                <a:gd name="T26" fmla="*/ 9 w 251"/>
                <a:gd name="T27"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63">
                  <a:moveTo>
                    <a:pt x="9" y="26"/>
                  </a:moveTo>
                  <a:cubicBezTo>
                    <a:pt x="24" y="21"/>
                    <a:pt x="33" y="17"/>
                    <a:pt x="43" y="15"/>
                  </a:cubicBezTo>
                  <a:cubicBezTo>
                    <a:pt x="53" y="13"/>
                    <a:pt x="64" y="12"/>
                    <a:pt x="83" y="12"/>
                  </a:cubicBezTo>
                  <a:cubicBezTo>
                    <a:pt x="91" y="12"/>
                    <a:pt x="100" y="15"/>
                    <a:pt x="110" y="19"/>
                  </a:cubicBezTo>
                  <a:cubicBezTo>
                    <a:pt x="140" y="33"/>
                    <a:pt x="178" y="63"/>
                    <a:pt x="245" y="62"/>
                  </a:cubicBezTo>
                  <a:cubicBezTo>
                    <a:pt x="248" y="62"/>
                    <a:pt x="251" y="60"/>
                    <a:pt x="251" y="56"/>
                  </a:cubicBezTo>
                  <a:cubicBezTo>
                    <a:pt x="251" y="53"/>
                    <a:pt x="248" y="50"/>
                    <a:pt x="245" y="50"/>
                  </a:cubicBezTo>
                  <a:cubicBezTo>
                    <a:pt x="203" y="50"/>
                    <a:pt x="173" y="38"/>
                    <a:pt x="149" y="26"/>
                  </a:cubicBezTo>
                  <a:cubicBezTo>
                    <a:pt x="136" y="20"/>
                    <a:pt x="126" y="13"/>
                    <a:pt x="115" y="8"/>
                  </a:cubicBezTo>
                  <a:cubicBezTo>
                    <a:pt x="104" y="3"/>
                    <a:pt x="94" y="0"/>
                    <a:pt x="83" y="0"/>
                  </a:cubicBezTo>
                  <a:cubicBezTo>
                    <a:pt x="64" y="0"/>
                    <a:pt x="52" y="1"/>
                    <a:pt x="40" y="3"/>
                  </a:cubicBezTo>
                  <a:cubicBezTo>
                    <a:pt x="29" y="6"/>
                    <a:pt x="19" y="10"/>
                    <a:pt x="5" y="15"/>
                  </a:cubicBezTo>
                  <a:cubicBezTo>
                    <a:pt x="2" y="16"/>
                    <a:pt x="0" y="20"/>
                    <a:pt x="1" y="23"/>
                  </a:cubicBezTo>
                  <a:cubicBezTo>
                    <a:pt x="3" y="26"/>
                    <a:pt x="6" y="27"/>
                    <a:pt x="9" y="26"/>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343" name="Freeform 515">
              <a:extLst>
                <a:ext uri="{FF2B5EF4-FFF2-40B4-BE49-F238E27FC236}">
                  <a16:creationId xmlns:a16="http://schemas.microsoft.com/office/drawing/2014/main" id="{C2816DFC-0549-4DF3-AFD7-BA5C45749262}"/>
                </a:ext>
              </a:extLst>
            </p:cNvPr>
            <p:cNvSpPr>
              <a:spLocks/>
            </p:cNvSpPr>
            <p:nvPr/>
          </p:nvSpPr>
          <p:spPr bwMode="auto">
            <a:xfrm>
              <a:off x="5167313" y="7818439"/>
              <a:ext cx="912813" cy="242888"/>
            </a:xfrm>
            <a:custGeom>
              <a:avLst/>
              <a:gdLst>
                <a:gd name="T0" fmla="*/ 0 w 243"/>
                <a:gd name="T1" fmla="*/ 30 h 65"/>
                <a:gd name="T2" fmla="*/ 83 w 243"/>
                <a:gd name="T3" fmla="*/ 0 h 65"/>
                <a:gd name="T4" fmla="*/ 243 w 243"/>
                <a:gd name="T5" fmla="*/ 65 h 65"/>
                <a:gd name="T6" fmla="*/ 199 w 243"/>
                <a:gd name="T7" fmla="*/ 65 h 65"/>
                <a:gd name="T8" fmla="*/ 124 w 243"/>
                <a:gd name="T9" fmla="*/ 33 h 65"/>
                <a:gd name="T10" fmla="*/ 72 w 243"/>
                <a:gd name="T11" fmla="*/ 20 h 65"/>
                <a:gd name="T12" fmla="*/ 17 w 243"/>
                <a:gd name="T13" fmla="*/ 29 h 65"/>
                <a:gd name="T14" fmla="*/ 0 w 243"/>
                <a:gd name="T15" fmla="*/ 3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65">
                  <a:moveTo>
                    <a:pt x="0" y="30"/>
                  </a:moveTo>
                  <a:cubicBezTo>
                    <a:pt x="0" y="30"/>
                    <a:pt x="21" y="0"/>
                    <a:pt x="83" y="0"/>
                  </a:cubicBezTo>
                  <a:cubicBezTo>
                    <a:pt x="145" y="0"/>
                    <a:pt x="217" y="36"/>
                    <a:pt x="243" y="65"/>
                  </a:cubicBezTo>
                  <a:cubicBezTo>
                    <a:pt x="199" y="65"/>
                    <a:pt x="199" y="65"/>
                    <a:pt x="199" y="65"/>
                  </a:cubicBezTo>
                  <a:cubicBezTo>
                    <a:pt x="124" y="33"/>
                    <a:pt x="124" y="33"/>
                    <a:pt x="124" y="33"/>
                  </a:cubicBezTo>
                  <a:cubicBezTo>
                    <a:pt x="72" y="20"/>
                    <a:pt x="72" y="20"/>
                    <a:pt x="72" y="20"/>
                  </a:cubicBezTo>
                  <a:cubicBezTo>
                    <a:pt x="17" y="29"/>
                    <a:pt x="17" y="29"/>
                    <a:pt x="17" y="29"/>
                  </a:cubicBezTo>
                  <a:lnTo>
                    <a:pt x="0"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28" name="Freeform 516">
              <a:extLst>
                <a:ext uri="{FF2B5EF4-FFF2-40B4-BE49-F238E27FC236}">
                  <a16:creationId xmlns:a16="http://schemas.microsoft.com/office/drawing/2014/main" id="{4288BDFC-5768-4F80-812E-3DD12FF1A68C}"/>
                </a:ext>
              </a:extLst>
            </p:cNvPr>
            <p:cNvSpPr>
              <a:spLocks/>
            </p:cNvSpPr>
            <p:nvPr/>
          </p:nvSpPr>
          <p:spPr bwMode="auto">
            <a:xfrm>
              <a:off x="6515101" y="7667626"/>
              <a:ext cx="615950" cy="630238"/>
            </a:xfrm>
            <a:custGeom>
              <a:avLst/>
              <a:gdLst>
                <a:gd name="T0" fmla="*/ 82 w 164"/>
                <a:gd name="T1" fmla="*/ 0 h 168"/>
                <a:gd name="T2" fmla="*/ 0 w 164"/>
                <a:gd name="T3" fmla="*/ 0 h 168"/>
                <a:gd name="T4" fmla="*/ 35 w 164"/>
                <a:gd name="T5" fmla="*/ 168 h 168"/>
                <a:gd name="T6" fmla="*/ 82 w 164"/>
                <a:gd name="T7" fmla="*/ 168 h 168"/>
                <a:gd name="T8" fmla="*/ 129 w 164"/>
                <a:gd name="T9" fmla="*/ 168 h 168"/>
                <a:gd name="T10" fmla="*/ 164 w 164"/>
                <a:gd name="T11" fmla="*/ 0 h 168"/>
                <a:gd name="T12" fmla="*/ 82 w 164"/>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164" h="168">
                  <a:moveTo>
                    <a:pt x="82" y="0"/>
                  </a:moveTo>
                  <a:cubicBezTo>
                    <a:pt x="0" y="0"/>
                    <a:pt x="0" y="0"/>
                    <a:pt x="0" y="0"/>
                  </a:cubicBezTo>
                  <a:cubicBezTo>
                    <a:pt x="1" y="96"/>
                    <a:pt x="35" y="168"/>
                    <a:pt x="35" y="168"/>
                  </a:cubicBezTo>
                  <a:cubicBezTo>
                    <a:pt x="82" y="168"/>
                    <a:pt x="82" y="168"/>
                    <a:pt x="82" y="168"/>
                  </a:cubicBezTo>
                  <a:cubicBezTo>
                    <a:pt x="129" y="168"/>
                    <a:pt x="129" y="168"/>
                    <a:pt x="129" y="168"/>
                  </a:cubicBezTo>
                  <a:cubicBezTo>
                    <a:pt x="129" y="168"/>
                    <a:pt x="163" y="96"/>
                    <a:pt x="164" y="0"/>
                  </a:cubicBezTo>
                  <a:cubicBezTo>
                    <a:pt x="82" y="0"/>
                    <a:pt x="82" y="0"/>
                    <a:pt x="82" y="0"/>
                  </a:cubicBezTo>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30" name="Oval 517">
              <a:extLst>
                <a:ext uri="{FF2B5EF4-FFF2-40B4-BE49-F238E27FC236}">
                  <a16:creationId xmlns:a16="http://schemas.microsoft.com/office/drawing/2014/main" id="{4491B5EC-5170-4B1D-B118-AC60B3CC6102}"/>
                </a:ext>
              </a:extLst>
            </p:cNvPr>
            <p:cNvSpPr>
              <a:spLocks noChangeArrowheads="1"/>
            </p:cNvSpPr>
            <p:nvPr/>
          </p:nvSpPr>
          <p:spPr bwMode="auto">
            <a:xfrm>
              <a:off x="6515101" y="7640639"/>
              <a:ext cx="615950" cy="57150"/>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31" name="Oval 518">
              <a:extLst>
                <a:ext uri="{FF2B5EF4-FFF2-40B4-BE49-F238E27FC236}">
                  <a16:creationId xmlns:a16="http://schemas.microsoft.com/office/drawing/2014/main" id="{0E2D20B4-8E22-4777-BA9B-A8A7465BE940}"/>
                </a:ext>
              </a:extLst>
            </p:cNvPr>
            <p:cNvSpPr>
              <a:spLocks noChangeArrowheads="1"/>
            </p:cNvSpPr>
            <p:nvPr/>
          </p:nvSpPr>
          <p:spPr bwMode="auto">
            <a:xfrm>
              <a:off x="6646863" y="8278814"/>
              <a:ext cx="352425" cy="34925"/>
            </a:xfrm>
            <a:prstGeom prst="ellipse">
              <a:avLst/>
            </a:pr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32" name="Freeform 519">
              <a:extLst>
                <a:ext uri="{FF2B5EF4-FFF2-40B4-BE49-F238E27FC236}">
                  <a16:creationId xmlns:a16="http://schemas.microsoft.com/office/drawing/2014/main" id="{CED88703-19EE-4F21-A8FE-7AB6C6EED716}"/>
                </a:ext>
              </a:extLst>
            </p:cNvPr>
            <p:cNvSpPr>
              <a:spLocks/>
            </p:cNvSpPr>
            <p:nvPr/>
          </p:nvSpPr>
          <p:spPr bwMode="auto">
            <a:xfrm>
              <a:off x="7018338" y="7750176"/>
              <a:ext cx="220663" cy="428625"/>
            </a:xfrm>
            <a:custGeom>
              <a:avLst/>
              <a:gdLst>
                <a:gd name="T0" fmla="*/ 2 w 59"/>
                <a:gd name="T1" fmla="*/ 114 h 114"/>
                <a:gd name="T2" fmla="*/ 0 w 59"/>
                <a:gd name="T3" fmla="*/ 95 h 114"/>
                <a:gd name="T4" fmla="*/ 40 w 59"/>
                <a:gd name="T5" fmla="*/ 55 h 114"/>
                <a:gd name="T6" fmla="*/ 19 w 59"/>
                <a:gd name="T7" fmla="*/ 19 h 114"/>
                <a:gd name="T8" fmla="*/ 20 w 59"/>
                <a:gd name="T9" fmla="*/ 0 h 114"/>
                <a:gd name="T10" fmla="*/ 59 w 59"/>
                <a:gd name="T11" fmla="*/ 55 h 114"/>
                <a:gd name="T12" fmla="*/ 2 w 59"/>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59" h="114">
                  <a:moveTo>
                    <a:pt x="2" y="114"/>
                  </a:moveTo>
                  <a:cubicBezTo>
                    <a:pt x="0" y="95"/>
                    <a:pt x="0" y="95"/>
                    <a:pt x="0" y="95"/>
                  </a:cubicBezTo>
                  <a:cubicBezTo>
                    <a:pt x="1" y="94"/>
                    <a:pt x="40" y="89"/>
                    <a:pt x="40" y="55"/>
                  </a:cubicBezTo>
                  <a:cubicBezTo>
                    <a:pt x="40" y="21"/>
                    <a:pt x="20" y="20"/>
                    <a:pt x="19" y="19"/>
                  </a:cubicBezTo>
                  <a:cubicBezTo>
                    <a:pt x="20" y="0"/>
                    <a:pt x="20" y="0"/>
                    <a:pt x="20" y="0"/>
                  </a:cubicBezTo>
                  <a:cubicBezTo>
                    <a:pt x="33" y="1"/>
                    <a:pt x="59" y="13"/>
                    <a:pt x="59" y="55"/>
                  </a:cubicBezTo>
                  <a:cubicBezTo>
                    <a:pt x="59" y="95"/>
                    <a:pt x="22" y="111"/>
                    <a:pt x="2" y="114"/>
                  </a:cubicBez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pic>
          <p:nvPicPr>
            <p:cNvPr id="1544" name="Picture 520">
              <a:extLst>
                <a:ext uri="{FF2B5EF4-FFF2-40B4-BE49-F238E27FC236}">
                  <a16:creationId xmlns:a16="http://schemas.microsoft.com/office/drawing/2014/main" id="{CE1049CA-C4D5-405E-8E39-726DE85621A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99226" y="7629526"/>
              <a:ext cx="638175"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3" name="Freeform 521">
              <a:extLst>
                <a:ext uri="{FF2B5EF4-FFF2-40B4-BE49-F238E27FC236}">
                  <a16:creationId xmlns:a16="http://schemas.microsoft.com/office/drawing/2014/main" id="{01223F34-A33C-4AC9-8C00-8EAF69D18C65}"/>
                </a:ext>
              </a:extLst>
            </p:cNvPr>
            <p:cNvSpPr>
              <a:spLocks/>
            </p:cNvSpPr>
            <p:nvPr/>
          </p:nvSpPr>
          <p:spPr bwMode="auto">
            <a:xfrm>
              <a:off x="6680201" y="7859714"/>
              <a:ext cx="52388" cy="66675"/>
            </a:xfrm>
            <a:custGeom>
              <a:avLst/>
              <a:gdLst>
                <a:gd name="T0" fmla="*/ 12 w 14"/>
                <a:gd name="T1" fmla="*/ 0 h 18"/>
                <a:gd name="T2" fmla="*/ 0 w 14"/>
                <a:gd name="T3" fmla="*/ 1 h 18"/>
                <a:gd name="T4" fmla="*/ 2 w 14"/>
                <a:gd name="T5" fmla="*/ 18 h 18"/>
                <a:gd name="T6" fmla="*/ 14 w 14"/>
                <a:gd name="T7" fmla="*/ 17 h 18"/>
                <a:gd name="T8" fmla="*/ 12 w 14"/>
                <a:gd name="T9" fmla="*/ 0 h 18"/>
              </a:gdLst>
              <a:ahLst/>
              <a:cxnLst>
                <a:cxn ang="0">
                  <a:pos x="T0" y="T1"/>
                </a:cxn>
                <a:cxn ang="0">
                  <a:pos x="T2" y="T3"/>
                </a:cxn>
                <a:cxn ang="0">
                  <a:pos x="T4" y="T5"/>
                </a:cxn>
                <a:cxn ang="0">
                  <a:pos x="T6" y="T7"/>
                </a:cxn>
                <a:cxn ang="0">
                  <a:pos x="T8" y="T9"/>
                </a:cxn>
              </a:cxnLst>
              <a:rect l="0" t="0" r="r" b="b"/>
              <a:pathLst>
                <a:path w="14" h="18">
                  <a:moveTo>
                    <a:pt x="12" y="0"/>
                  </a:moveTo>
                  <a:cubicBezTo>
                    <a:pt x="8" y="0"/>
                    <a:pt x="4" y="1"/>
                    <a:pt x="0" y="1"/>
                  </a:cubicBezTo>
                  <a:cubicBezTo>
                    <a:pt x="2" y="18"/>
                    <a:pt x="2" y="18"/>
                    <a:pt x="2" y="18"/>
                  </a:cubicBezTo>
                  <a:cubicBezTo>
                    <a:pt x="6" y="18"/>
                    <a:pt x="10" y="17"/>
                    <a:pt x="14" y="17"/>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34" name="Freeform 522">
              <a:extLst>
                <a:ext uri="{FF2B5EF4-FFF2-40B4-BE49-F238E27FC236}">
                  <a16:creationId xmlns:a16="http://schemas.microsoft.com/office/drawing/2014/main" id="{5C683C95-5888-44E6-A8E0-15F4529E91C1}"/>
                </a:ext>
              </a:extLst>
            </p:cNvPr>
            <p:cNvSpPr>
              <a:spLocks/>
            </p:cNvSpPr>
            <p:nvPr/>
          </p:nvSpPr>
          <p:spPr bwMode="auto">
            <a:xfrm>
              <a:off x="6575426" y="7862889"/>
              <a:ext cx="96838" cy="66675"/>
            </a:xfrm>
            <a:custGeom>
              <a:avLst/>
              <a:gdLst>
                <a:gd name="T0" fmla="*/ 3 w 26"/>
                <a:gd name="T1" fmla="*/ 18 h 18"/>
                <a:gd name="T2" fmla="*/ 26 w 26"/>
                <a:gd name="T3" fmla="*/ 17 h 18"/>
                <a:gd name="T4" fmla="*/ 24 w 26"/>
                <a:gd name="T5" fmla="*/ 0 h 18"/>
                <a:gd name="T6" fmla="*/ 0 w 26"/>
                <a:gd name="T7" fmla="*/ 1 h 18"/>
                <a:gd name="T8" fmla="*/ 3 w 26"/>
                <a:gd name="T9" fmla="*/ 18 h 18"/>
              </a:gdLst>
              <a:ahLst/>
              <a:cxnLst>
                <a:cxn ang="0">
                  <a:pos x="T0" y="T1"/>
                </a:cxn>
                <a:cxn ang="0">
                  <a:pos x="T2" y="T3"/>
                </a:cxn>
                <a:cxn ang="0">
                  <a:pos x="T4" y="T5"/>
                </a:cxn>
                <a:cxn ang="0">
                  <a:pos x="T6" y="T7"/>
                </a:cxn>
                <a:cxn ang="0">
                  <a:pos x="T8" y="T9"/>
                </a:cxn>
              </a:cxnLst>
              <a:rect l="0" t="0" r="r" b="b"/>
              <a:pathLst>
                <a:path w="26" h="18">
                  <a:moveTo>
                    <a:pt x="3" y="18"/>
                  </a:moveTo>
                  <a:cubicBezTo>
                    <a:pt x="9" y="18"/>
                    <a:pt x="17" y="18"/>
                    <a:pt x="26" y="17"/>
                  </a:cubicBezTo>
                  <a:cubicBezTo>
                    <a:pt x="24" y="0"/>
                    <a:pt x="24" y="0"/>
                    <a:pt x="24" y="0"/>
                  </a:cubicBezTo>
                  <a:cubicBezTo>
                    <a:pt x="15" y="1"/>
                    <a:pt x="7" y="1"/>
                    <a:pt x="0" y="1"/>
                  </a:cubicBezTo>
                  <a:lnTo>
                    <a:pt x="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35" name="Freeform 523">
              <a:extLst>
                <a:ext uri="{FF2B5EF4-FFF2-40B4-BE49-F238E27FC236}">
                  <a16:creationId xmlns:a16="http://schemas.microsoft.com/office/drawing/2014/main" id="{85847D8C-6F43-443B-AA7B-F55C9295EED8}"/>
                </a:ext>
              </a:extLst>
            </p:cNvPr>
            <p:cNvSpPr>
              <a:spLocks/>
            </p:cNvSpPr>
            <p:nvPr/>
          </p:nvSpPr>
          <p:spPr bwMode="auto">
            <a:xfrm>
              <a:off x="2052638" y="8261351"/>
              <a:ext cx="2949575" cy="209550"/>
            </a:xfrm>
            <a:custGeom>
              <a:avLst/>
              <a:gdLst>
                <a:gd name="T0" fmla="*/ 0 w 1858"/>
                <a:gd name="T1" fmla="*/ 132 h 132"/>
                <a:gd name="T2" fmla="*/ 1858 w 1858"/>
                <a:gd name="T3" fmla="*/ 132 h 132"/>
                <a:gd name="T4" fmla="*/ 1719 w 1858"/>
                <a:gd name="T5" fmla="*/ 0 h 132"/>
                <a:gd name="T6" fmla="*/ 140 w 1858"/>
                <a:gd name="T7" fmla="*/ 0 h 132"/>
                <a:gd name="T8" fmla="*/ 0 w 1858"/>
                <a:gd name="T9" fmla="*/ 132 h 132"/>
              </a:gdLst>
              <a:ahLst/>
              <a:cxnLst>
                <a:cxn ang="0">
                  <a:pos x="T0" y="T1"/>
                </a:cxn>
                <a:cxn ang="0">
                  <a:pos x="T2" y="T3"/>
                </a:cxn>
                <a:cxn ang="0">
                  <a:pos x="T4" y="T5"/>
                </a:cxn>
                <a:cxn ang="0">
                  <a:pos x="T6" y="T7"/>
                </a:cxn>
                <a:cxn ang="0">
                  <a:pos x="T8" y="T9"/>
                </a:cxn>
              </a:cxnLst>
              <a:rect l="0" t="0" r="r" b="b"/>
              <a:pathLst>
                <a:path w="1858" h="132">
                  <a:moveTo>
                    <a:pt x="0" y="132"/>
                  </a:moveTo>
                  <a:lnTo>
                    <a:pt x="1858" y="132"/>
                  </a:lnTo>
                  <a:lnTo>
                    <a:pt x="1719" y="0"/>
                  </a:lnTo>
                  <a:lnTo>
                    <a:pt x="140" y="0"/>
                  </a:lnTo>
                  <a:lnTo>
                    <a:pt x="0" y="132"/>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36" name="Freeform 524">
              <a:extLst>
                <a:ext uri="{FF2B5EF4-FFF2-40B4-BE49-F238E27FC236}">
                  <a16:creationId xmlns:a16="http://schemas.microsoft.com/office/drawing/2014/main" id="{1FBB4FE2-7853-41E5-813B-6997E8898F01}"/>
                </a:ext>
              </a:extLst>
            </p:cNvPr>
            <p:cNvSpPr>
              <a:spLocks/>
            </p:cNvSpPr>
            <p:nvPr/>
          </p:nvSpPr>
          <p:spPr bwMode="auto">
            <a:xfrm>
              <a:off x="2176463" y="8297864"/>
              <a:ext cx="2701925" cy="134938"/>
            </a:xfrm>
            <a:custGeom>
              <a:avLst/>
              <a:gdLst>
                <a:gd name="T0" fmla="*/ 0 w 1702"/>
                <a:gd name="T1" fmla="*/ 85 h 85"/>
                <a:gd name="T2" fmla="*/ 90 w 1702"/>
                <a:gd name="T3" fmla="*/ 0 h 85"/>
                <a:gd name="T4" fmla="*/ 1615 w 1702"/>
                <a:gd name="T5" fmla="*/ 0 h 85"/>
                <a:gd name="T6" fmla="*/ 1702 w 1702"/>
                <a:gd name="T7" fmla="*/ 85 h 85"/>
                <a:gd name="T8" fmla="*/ 0 w 1702"/>
                <a:gd name="T9" fmla="*/ 85 h 85"/>
              </a:gdLst>
              <a:ahLst/>
              <a:cxnLst>
                <a:cxn ang="0">
                  <a:pos x="T0" y="T1"/>
                </a:cxn>
                <a:cxn ang="0">
                  <a:pos x="T2" y="T3"/>
                </a:cxn>
                <a:cxn ang="0">
                  <a:pos x="T4" y="T5"/>
                </a:cxn>
                <a:cxn ang="0">
                  <a:pos x="T6" y="T7"/>
                </a:cxn>
                <a:cxn ang="0">
                  <a:pos x="T8" y="T9"/>
                </a:cxn>
              </a:cxnLst>
              <a:rect l="0" t="0" r="r" b="b"/>
              <a:pathLst>
                <a:path w="1702" h="85">
                  <a:moveTo>
                    <a:pt x="0" y="85"/>
                  </a:moveTo>
                  <a:lnTo>
                    <a:pt x="90" y="0"/>
                  </a:lnTo>
                  <a:lnTo>
                    <a:pt x="1615" y="0"/>
                  </a:lnTo>
                  <a:lnTo>
                    <a:pt x="1702" y="85"/>
                  </a:lnTo>
                  <a:lnTo>
                    <a:pt x="0" y="85"/>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37" name="Rectangle 525">
              <a:extLst>
                <a:ext uri="{FF2B5EF4-FFF2-40B4-BE49-F238E27FC236}">
                  <a16:creationId xmlns:a16="http://schemas.microsoft.com/office/drawing/2014/main" id="{4381B3C2-C7AD-4FAE-A28A-CE3F477A2929}"/>
                </a:ext>
              </a:extLst>
            </p:cNvPr>
            <p:cNvSpPr>
              <a:spLocks noChangeArrowheads="1"/>
            </p:cNvSpPr>
            <p:nvPr/>
          </p:nvSpPr>
          <p:spPr bwMode="auto">
            <a:xfrm>
              <a:off x="3519488" y="8275639"/>
              <a:ext cx="15875" cy="180975"/>
            </a:xfrm>
            <a:prstGeom prst="rect">
              <a:avLst/>
            </a:prstGeom>
            <a:solidFill>
              <a:srgbClr val="262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38" name="Freeform 526">
              <a:extLst>
                <a:ext uri="{FF2B5EF4-FFF2-40B4-BE49-F238E27FC236}">
                  <a16:creationId xmlns:a16="http://schemas.microsoft.com/office/drawing/2014/main" id="{2EC4CFC4-C1E6-46B1-82E7-16342864C4B4}"/>
                </a:ext>
              </a:extLst>
            </p:cNvPr>
            <p:cNvSpPr>
              <a:spLocks/>
            </p:cNvSpPr>
            <p:nvPr/>
          </p:nvSpPr>
          <p:spPr bwMode="auto">
            <a:xfrm>
              <a:off x="3519488" y="8275639"/>
              <a:ext cx="15875" cy="180975"/>
            </a:xfrm>
            <a:custGeom>
              <a:avLst/>
              <a:gdLst>
                <a:gd name="T0" fmla="*/ 10 w 10"/>
                <a:gd name="T1" fmla="*/ 114 h 114"/>
                <a:gd name="T2" fmla="*/ 10 w 10"/>
                <a:gd name="T3" fmla="*/ 0 h 114"/>
                <a:gd name="T4" fmla="*/ 0 w 10"/>
                <a:gd name="T5" fmla="*/ 0 h 114"/>
                <a:gd name="T6" fmla="*/ 0 w 10"/>
                <a:gd name="T7" fmla="*/ 114 h 114"/>
              </a:gdLst>
              <a:ahLst/>
              <a:cxnLst>
                <a:cxn ang="0">
                  <a:pos x="T0" y="T1"/>
                </a:cxn>
                <a:cxn ang="0">
                  <a:pos x="T2" y="T3"/>
                </a:cxn>
                <a:cxn ang="0">
                  <a:pos x="T4" y="T5"/>
                </a:cxn>
                <a:cxn ang="0">
                  <a:pos x="T6" y="T7"/>
                </a:cxn>
              </a:cxnLst>
              <a:rect l="0" t="0" r="r" b="b"/>
              <a:pathLst>
                <a:path w="10" h="114">
                  <a:moveTo>
                    <a:pt x="10" y="114"/>
                  </a:moveTo>
                  <a:lnTo>
                    <a:pt x="10" y="0"/>
                  </a:lnTo>
                  <a:lnTo>
                    <a:pt x="0" y="0"/>
                  </a:lnTo>
                  <a:lnTo>
                    <a:pt x="0"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39" name="Freeform 527">
              <a:extLst>
                <a:ext uri="{FF2B5EF4-FFF2-40B4-BE49-F238E27FC236}">
                  <a16:creationId xmlns:a16="http://schemas.microsoft.com/office/drawing/2014/main" id="{EFFD1DF2-C547-4F4D-8EE3-E1BAC1E919D6}"/>
                </a:ext>
              </a:extLst>
            </p:cNvPr>
            <p:cNvSpPr>
              <a:spLocks/>
            </p:cNvSpPr>
            <p:nvPr/>
          </p:nvSpPr>
          <p:spPr bwMode="auto">
            <a:xfrm>
              <a:off x="3370263" y="8275639"/>
              <a:ext cx="33338" cy="180975"/>
            </a:xfrm>
            <a:custGeom>
              <a:avLst/>
              <a:gdLst>
                <a:gd name="T0" fmla="*/ 9 w 21"/>
                <a:gd name="T1" fmla="*/ 114 h 114"/>
                <a:gd name="T2" fmla="*/ 21 w 21"/>
                <a:gd name="T3" fmla="*/ 0 h 114"/>
                <a:gd name="T4" fmla="*/ 12 w 21"/>
                <a:gd name="T5" fmla="*/ 0 h 114"/>
                <a:gd name="T6" fmla="*/ 0 w 21"/>
                <a:gd name="T7" fmla="*/ 114 h 114"/>
                <a:gd name="T8" fmla="*/ 9 w 21"/>
                <a:gd name="T9" fmla="*/ 114 h 114"/>
              </a:gdLst>
              <a:ahLst/>
              <a:cxnLst>
                <a:cxn ang="0">
                  <a:pos x="T0" y="T1"/>
                </a:cxn>
                <a:cxn ang="0">
                  <a:pos x="T2" y="T3"/>
                </a:cxn>
                <a:cxn ang="0">
                  <a:pos x="T4" y="T5"/>
                </a:cxn>
                <a:cxn ang="0">
                  <a:pos x="T6" y="T7"/>
                </a:cxn>
                <a:cxn ang="0">
                  <a:pos x="T8" y="T9"/>
                </a:cxn>
              </a:cxnLst>
              <a:rect l="0" t="0" r="r" b="b"/>
              <a:pathLst>
                <a:path w="21" h="114">
                  <a:moveTo>
                    <a:pt x="9" y="114"/>
                  </a:moveTo>
                  <a:lnTo>
                    <a:pt x="21" y="0"/>
                  </a:lnTo>
                  <a:lnTo>
                    <a:pt x="12" y="0"/>
                  </a:lnTo>
                  <a:lnTo>
                    <a:pt x="0" y="114"/>
                  </a:lnTo>
                  <a:lnTo>
                    <a:pt x="9" y="114"/>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40" name="Freeform 528">
              <a:extLst>
                <a:ext uri="{FF2B5EF4-FFF2-40B4-BE49-F238E27FC236}">
                  <a16:creationId xmlns:a16="http://schemas.microsoft.com/office/drawing/2014/main" id="{FAB25D60-1A48-43FC-B0FE-FAE7944E8D3F}"/>
                </a:ext>
              </a:extLst>
            </p:cNvPr>
            <p:cNvSpPr>
              <a:spLocks/>
            </p:cNvSpPr>
            <p:nvPr/>
          </p:nvSpPr>
          <p:spPr bwMode="auto">
            <a:xfrm>
              <a:off x="3370263" y="8275639"/>
              <a:ext cx="33338" cy="180975"/>
            </a:xfrm>
            <a:custGeom>
              <a:avLst/>
              <a:gdLst>
                <a:gd name="T0" fmla="*/ 9 w 21"/>
                <a:gd name="T1" fmla="*/ 114 h 114"/>
                <a:gd name="T2" fmla="*/ 21 w 21"/>
                <a:gd name="T3" fmla="*/ 0 h 114"/>
                <a:gd name="T4" fmla="*/ 12 w 21"/>
                <a:gd name="T5" fmla="*/ 0 h 114"/>
                <a:gd name="T6" fmla="*/ 0 w 21"/>
                <a:gd name="T7" fmla="*/ 114 h 114"/>
              </a:gdLst>
              <a:ahLst/>
              <a:cxnLst>
                <a:cxn ang="0">
                  <a:pos x="T0" y="T1"/>
                </a:cxn>
                <a:cxn ang="0">
                  <a:pos x="T2" y="T3"/>
                </a:cxn>
                <a:cxn ang="0">
                  <a:pos x="T4" y="T5"/>
                </a:cxn>
                <a:cxn ang="0">
                  <a:pos x="T6" y="T7"/>
                </a:cxn>
              </a:cxnLst>
              <a:rect l="0" t="0" r="r" b="b"/>
              <a:pathLst>
                <a:path w="21" h="114">
                  <a:moveTo>
                    <a:pt x="9" y="114"/>
                  </a:moveTo>
                  <a:lnTo>
                    <a:pt x="21" y="0"/>
                  </a:lnTo>
                  <a:lnTo>
                    <a:pt x="12" y="0"/>
                  </a:lnTo>
                  <a:lnTo>
                    <a:pt x="0"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41" name="Freeform 529">
              <a:extLst>
                <a:ext uri="{FF2B5EF4-FFF2-40B4-BE49-F238E27FC236}">
                  <a16:creationId xmlns:a16="http://schemas.microsoft.com/office/drawing/2014/main" id="{BD84EA66-96F5-4A21-AED5-8CB1487508AE}"/>
                </a:ext>
              </a:extLst>
            </p:cNvPr>
            <p:cNvSpPr>
              <a:spLocks/>
            </p:cNvSpPr>
            <p:nvPr/>
          </p:nvSpPr>
          <p:spPr bwMode="auto">
            <a:xfrm>
              <a:off x="3216276" y="8275639"/>
              <a:ext cx="52388" cy="180975"/>
            </a:xfrm>
            <a:custGeom>
              <a:avLst/>
              <a:gdLst>
                <a:gd name="T0" fmla="*/ 9 w 33"/>
                <a:gd name="T1" fmla="*/ 114 h 114"/>
                <a:gd name="T2" fmla="*/ 33 w 33"/>
                <a:gd name="T3" fmla="*/ 0 h 114"/>
                <a:gd name="T4" fmla="*/ 26 w 33"/>
                <a:gd name="T5" fmla="*/ 0 h 114"/>
                <a:gd name="T6" fmla="*/ 0 w 33"/>
                <a:gd name="T7" fmla="*/ 111 h 114"/>
                <a:gd name="T8" fmla="*/ 9 w 33"/>
                <a:gd name="T9" fmla="*/ 114 h 114"/>
              </a:gdLst>
              <a:ahLst/>
              <a:cxnLst>
                <a:cxn ang="0">
                  <a:pos x="T0" y="T1"/>
                </a:cxn>
                <a:cxn ang="0">
                  <a:pos x="T2" y="T3"/>
                </a:cxn>
                <a:cxn ang="0">
                  <a:pos x="T4" y="T5"/>
                </a:cxn>
                <a:cxn ang="0">
                  <a:pos x="T6" y="T7"/>
                </a:cxn>
                <a:cxn ang="0">
                  <a:pos x="T8" y="T9"/>
                </a:cxn>
              </a:cxnLst>
              <a:rect l="0" t="0" r="r" b="b"/>
              <a:pathLst>
                <a:path w="33" h="114">
                  <a:moveTo>
                    <a:pt x="9" y="114"/>
                  </a:moveTo>
                  <a:lnTo>
                    <a:pt x="33" y="0"/>
                  </a:lnTo>
                  <a:lnTo>
                    <a:pt x="26" y="0"/>
                  </a:lnTo>
                  <a:lnTo>
                    <a:pt x="0" y="111"/>
                  </a:lnTo>
                  <a:lnTo>
                    <a:pt x="9" y="114"/>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42" name="Freeform 530">
              <a:extLst>
                <a:ext uri="{FF2B5EF4-FFF2-40B4-BE49-F238E27FC236}">
                  <a16:creationId xmlns:a16="http://schemas.microsoft.com/office/drawing/2014/main" id="{C96DAF5B-400D-4DB1-A895-53E6CE9468BD}"/>
                </a:ext>
              </a:extLst>
            </p:cNvPr>
            <p:cNvSpPr>
              <a:spLocks/>
            </p:cNvSpPr>
            <p:nvPr/>
          </p:nvSpPr>
          <p:spPr bwMode="auto">
            <a:xfrm>
              <a:off x="3216276" y="8275639"/>
              <a:ext cx="52388" cy="180975"/>
            </a:xfrm>
            <a:custGeom>
              <a:avLst/>
              <a:gdLst>
                <a:gd name="T0" fmla="*/ 9 w 33"/>
                <a:gd name="T1" fmla="*/ 114 h 114"/>
                <a:gd name="T2" fmla="*/ 33 w 33"/>
                <a:gd name="T3" fmla="*/ 0 h 114"/>
                <a:gd name="T4" fmla="*/ 26 w 33"/>
                <a:gd name="T5" fmla="*/ 0 h 114"/>
                <a:gd name="T6" fmla="*/ 0 w 33"/>
                <a:gd name="T7" fmla="*/ 111 h 114"/>
              </a:gdLst>
              <a:ahLst/>
              <a:cxnLst>
                <a:cxn ang="0">
                  <a:pos x="T0" y="T1"/>
                </a:cxn>
                <a:cxn ang="0">
                  <a:pos x="T2" y="T3"/>
                </a:cxn>
                <a:cxn ang="0">
                  <a:pos x="T4" y="T5"/>
                </a:cxn>
                <a:cxn ang="0">
                  <a:pos x="T6" y="T7"/>
                </a:cxn>
              </a:cxnLst>
              <a:rect l="0" t="0" r="r" b="b"/>
              <a:pathLst>
                <a:path w="33" h="114">
                  <a:moveTo>
                    <a:pt x="9" y="114"/>
                  </a:moveTo>
                  <a:lnTo>
                    <a:pt x="33" y="0"/>
                  </a:lnTo>
                  <a:lnTo>
                    <a:pt x="26" y="0"/>
                  </a:lnTo>
                  <a:lnTo>
                    <a:pt x="0" y="1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43" name="Freeform 531">
              <a:extLst>
                <a:ext uri="{FF2B5EF4-FFF2-40B4-BE49-F238E27FC236}">
                  <a16:creationId xmlns:a16="http://schemas.microsoft.com/office/drawing/2014/main" id="{E2F3D073-B255-4889-845A-2E50F772FBE6}"/>
                </a:ext>
              </a:extLst>
            </p:cNvPr>
            <p:cNvSpPr>
              <a:spLocks/>
            </p:cNvSpPr>
            <p:nvPr/>
          </p:nvSpPr>
          <p:spPr bwMode="auto">
            <a:xfrm>
              <a:off x="3065463" y="8272464"/>
              <a:ext cx="71438" cy="184150"/>
            </a:xfrm>
            <a:custGeom>
              <a:avLst/>
              <a:gdLst>
                <a:gd name="T0" fmla="*/ 8 w 45"/>
                <a:gd name="T1" fmla="*/ 116 h 116"/>
                <a:gd name="T2" fmla="*/ 45 w 45"/>
                <a:gd name="T3" fmla="*/ 4 h 116"/>
                <a:gd name="T4" fmla="*/ 36 w 45"/>
                <a:gd name="T5" fmla="*/ 0 h 116"/>
                <a:gd name="T6" fmla="*/ 0 w 45"/>
                <a:gd name="T7" fmla="*/ 113 h 116"/>
                <a:gd name="T8" fmla="*/ 8 w 45"/>
                <a:gd name="T9" fmla="*/ 116 h 116"/>
              </a:gdLst>
              <a:ahLst/>
              <a:cxnLst>
                <a:cxn ang="0">
                  <a:pos x="T0" y="T1"/>
                </a:cxn>
                <a:cxn ang="0">
                  <a:pos x="T2" y="T3"/>
                </a:cxn>
                <a:cxn ang="0">
                  <a:pos x="T4" y="T5"/>
                </a:cxn>
                <a:cxn ang="0">
                  <a:pos x="T6" y="T7"/>
                </a:cxn>
                <a:cxn ang="0">
                  <a:pos x="T8" y="T9"/>
                </a:cxn>
              </a:cxnLst>
              <a:rect l="0" t="0" r="r" b="b"/>
              <a:pathLst>
                <a:path w="45" h="116">
                  <a:moveTo>
                    <a:pt x="8" y="116"/>
                  </a:moveTo>
                  <a:lnTo>
                    <a:pt x="45" y="4"/>
                  </a:lnTo>
                  <a:lnTo>
                    <a:pt x="36" y="0"/>
                  </a:lnTo>
                  <a:lnTo>
                    <a:pt x="0" y="113"/>
                  </a:lnTo>
                  <a:lnTo>
                    <a:pt x="8" y="116"/>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44" name="Freeform 532">
              <a:extLst>
                <a:ext uri="{FF2B5EF4-FFF2-40B4-BE49-F238E27FC236}">
                  <a16:creationId xmlns:a16="http://schemas.microsoft.com/office/drawing/2014/main" id="{C4A58C57-EC7F-49A1-8290-F4626199A8C5}"/>
                </a:ext>
              </a:extLst>
            </p:cNvPr>
            <p:cNvSpPr>
              <a:spLocks/>
            </p:cNvSpPr>
            <p:nvPr/>
          </p:nvSpPr>
          <p:spPr bwMode="auto">
            <a:xfrm>
              <a:off x="3065463" y="8272464"/>
              <a:ext cx="71438" cy="184150"/>
            </a:xfrm>
            <a:custGeom>
              <a:avLst/>
              <a:gdLst>
                <a:gd name="T0" fmla="*/ 8 w 45"/>
                <a:gd name="T1" fmla="*/ 116 h 116"/>
                <a:gd name="T2" fmla="*/ 45 w 45"/>
                <a:gd name="T3" fmla="*/ 4 h 116"/>
                <a:gd name="T4" fmla="*/ 36 w 45"/>
                <a:gd name="T5" fmla="*/ 0 h 116"/>
                <a:gd name="T6" fmla="*/ 0 w 45"/>
                <a:gd name="T7" fmla="*/ 113 h 116"/>
              </a:gdLst>
              <a:ahLst/>
              <a:cxnLst>
                <a:cxn ang="0">
                  <a:pos x="T0" y="T1"/>
                </a:cxn>
                <a:cxn ang="0">
                  <a:pos x="T2" y="T3"/>
                </a:cxn>
                <a:cxn ang="0">
                  <a:pos x="T4" y="T5"/>
                </a:cxn>
                <a:cxn ang="0">
                  <a:pos x="T6" y="T7"/>
                </a:cxn>
              </a:cxnLst>
              <a:rect l="0" t="0" r="r" b="b"/>
              <a:pathLst>
                <a:path w="45" h="116">
                  <a:moveTo>
                    <a:pt x="8" y="116"/>
                  </a:moveTo>
                  <a:lnTo>
                    <a:pt x="45" y="4"/>
                  </a:lnTo>
                  <a:lnTo>
                    <a:pt x="36" y="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45" name="Freeform 533">
              <a:extLst>
                <a:ext uri="{FF2B5EF4-FFF2-40B4-BE49-F238E27FC236}">
                  <a16:creationId xmlns:a16="http://schemas.microsoft.com/office/drawing/2014/main" id="{BD9C5242-BE49-4898-9540-1F85B282DDE3}"/>
                </a:ext>
              </a:extLst>
            </p:cNvPr>
            <p:cNvSpPr>
              <a:spLocks/>
            </p:cNvSpPr>
            <p:nvPr/>
          </p:nvSpPr>
          <p:spPr bwMode="auto">
            <a:xfrm>
              <a:off x="2913063" y="8272464"/>
              <a:ext cx="88900" cy="187325"/>
            </a:xfrm>
            <a:custGeom>
              <a:avLst/>
              <a:gdLst>
                <a:gd name="T0" fmla="*/ 9 w 56"/>
                <a:gd name="T1" fmla="*/ 118 h 118"/>
                <a:gd name="T2" fmla="*/ 56 w 56"/>
                <a:gd name="T3" fmla="*/ 4 h 118"/>
                <a:gd name="T4" fmla="*/ 49 w 56"/>
                <a:gd name="T5" fmla="*/ 0 h 118"/>
                <a:gd name="T6" fmla="*/ 0 w 56"/>
                <a:gd name="T7" fmla="*/ 113 h 118"/>
                <a:gd name="T8" fmla="*/ 9 w 56"/>
                <a:gd name="T9" fmla="*/ 118 h 118"/>
              </a:gdLst>
              <a:ahLst/>
              <a:cxnLst>
                <a:cxn ang="0">
                  <a:pos x="T0" y="T1"/>
                </a:cxn>
                <a:cxn ang="0">
                  <a:pos x="T2" y="T3"/>
                </a:cxn>
                <a:cxn ang="0">
                  <a:pos x="T4" y="T5"/>
                </a:cxn>
                <a:cxn ang="0">
                  <a:pos x="T6" y="T7"/>
                </a:cxn>
                <a:cxn ang="0">
                  <a:pos x="T8" y="T9"/>
                </a:cxn>
              </a:cxnLst>
              <a:rect l="0" t="0" r="r" b="b"/>
              <a:pathLst>
                <a:path w="56" h="118">
                  <a:moveTo>
                    <a:pt x="9" y="118"/>
                  </a:moveTo>
                  <a:lnTo>
                    <a:pt x="56" y="4"/>
                  </a:lnTo>
                  <a:lnTo>
                    <a:pt x="49" y="0"/>
                  </a:lnTo>
                  <a:lnTo>
                    <a:pt x="0" y="113"/>
                  </a:lnTo>
                  <a:lnTo>
                    <a:pt x="9" y="118"/>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46" name="Freeform 534">
              <a:extLst>
                <a:ext uri="{FF2B5EF4-FFF2-40B4-BE49-F238E27FC236}">
                  <a16:creationId xmlns:a16="http://schemas.microsoft.com/office/drawing/2014/main" id="{34D82970-033A-48C8-8DF1-9F8B11A4C2E4}"/>
                </a:ext>
              </a:extLst>
            </p:cNvPr>
            <p:cNvSpPr>
              <a:spLocks/>
            </p:cNvSpPr>
            <p:nvPr/>
          </p:nvSpPr>
          <p:spPr bwMode="auto">
            <a:xfrm>
              <a:off x="2913063" y="8272464"/>
              <a:ext cx="88900" cy="187325"/>
            </a:xfrm>
            <a:custGeom>
              <a:avLst/>
              <a:gdLst>
                <a:gd name="T0" fmla="*/ 9 w 56"/>
                <a:gd name="T1" fmla="*/ 118 h 118"/>
                <a:gd name="T2" fmla="*/ 56 w 56"/>
                <a:gd name="T3" fmla="*/ 4 h 118"/>
                <a:gd name="T4" fmla="*/ 49 w 56"/>
                <a:gd name="T5" fmla="*/ 0 h 118"/>
                <a:gd name="T6" fmla="*/ 0 w 56"/>
                <a:gd name="T7" fmla="*/ 113 h 118"/>
              </a:gdLst>
              <a:ahLst/>
              <a:cxnLst>
                <a:cxn ang="0">
                  <a:pos x="T0" y="T1"/>
                </a:cxn>
                <a:cxn ang="0">
                  <a:pos x="T2" y="T3"/>
                </a:cxn>
                <a:cxn ang="0">
                  <a:pos x="T4" y="T5"/>
                </a:cxn>
                <a:cxn ang="0">
                  <a:pos x="T6" y="T7"/>
                </a:cxn>
              </a:cxnLst>
              <a:rect l="0" t="0" r="r" b="b"/>
              <a:pathLst>
                <a:path w="56" h="118">
                  <a:moveTo>
                    <a:pt x="9" y="118"/>
                  </a:moveTo>
                  <a:lnTo>
                    <a:pt x="56" y="4"/>
                  </a:lnTo>
                  <a:lnTo>
                    <a:pt x="49" y="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47" name="Freeform 535">
              <a:extLst>
                <a:ext uri="{FF2B5EF4-FFF2-40B4-BE49-F238E27FC236}">
                  <a16:creationId xmlns:a16="http://schemas.microsoft.com/office/drawing/2014/main" id="{03C0AD88-A59B-4C05-9A0E-2E58B26BC594}"/>
                </a:ext>
              </a:extLst>
            </p:cNvPr>
            <p:cNvSpPr>
              <a:spLocks/>
            </p:cNvSpPr>
            <p:nvPr/>
          </p:nvSpPr>
          <p:spPr bwMode="auto">
            <a:xfrm>
              <a:off x="2759076" y="8272464"/>
              <a:ext cx="112713" cy="187325"/>
            </a:xfrm>
            <a:custGeom>
              <a:avLst/>
              <a:gdLst>
                <a:gd name="T0" fmla="*/ 9 w 71"/>
                <a:gd name="T1" fmla="*/ 118 h 118"/>
                <a:gd name="T2" fmla="*/ 71 w 71"/>
                <a:gd name="T3" fmla="*/ 4 h 118"/>
                <a:gd name="T4" fmla="*/ 61 w 71"/>
                <a:gd name="T5" fmla="*/ 0 h 118"/>
                <a:gd name="T6" fmla="*/ 0 w 71"/>
                <a:gd name="T7" fmla="*/ 113 h 118"/>
                <a:gd name="T8" fmla="*/ 9 w 71"/>
                <a:gd name="T9" fmla="*/ 118 h 118"/>
              </a:gdLst>
              <a:ahLst/>
              <a:cxnLst>
                <a:cxn ang="0">
                  <a:pos x="T0" y="T1"/>
                </a:cxn>
                <a:cxn ang="0">
                  <a:pos x="T2" y="T3"/>
                </a:cxn>
                <a:cxn ang="0">
                  <a:pos x="T4" y="T5"/>
                </a:cxn>
                <a:cxn ang="0">
                  <a:pos x="T6" y="T7"/>
                </a:cxn>
                <a:cxn ang="0">
                  <a:pos x="T8" y="T9"/>
                </a:cxn>
              </a:cxnLst>
              <a:rect l="0" t="0" r="r" b="b"/>
              <a:pathLst>
                <a:path w="71" h="118">
                  <a:moveTo>
                    <a:pt x="9" y="118"/>
                  </a:moveTo>
                  <a:lnTo>
                    <a:pt x="71" y="4"/>
                  </a:lnTo>
                  <a:lnTo>
                    <a:pt x="61" y="0"/>
                  </a:lnTo>
                  <a:lnTo>
                    <a:pt x="0" y="113"/>
                  </a:lnTo>
                  <a:lnTo>
                    <a:pt x="9" y="118"/>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48" name="Freeform 536">
              <a:extLst>
                <a:ext uri="{FF2B5EF4-FFF2-40B4-BE49-F238E27FC236}">
                  <a16:creationId xmlns:a16="http://schemas.microsoft.com/office/drawing/2014/main" id="{99E96CF2-1E47-40CE-8F8D-0270C52E08F4}"/>
                </a:ext>
              </a:extLst>
            </p:cNvPr>
            <p:cNvSpPr>
              <a:spLocks/>
            </p:cNvSpPr>
            <p:nvPr/>
          </p:nvSpPr>
          <p:spPr bwMode="auto">
            <a:xfrm>
              <a:off x="2759076" y="8272464"/>
              <a:ext cx="112713" cy="187325"/>
            </a:xfrm>
            <a:custGeom>
              <a:avLst/>
              <a:gdLst>
                <a:gd name="T0" fmla="*/ 9 w 71"/>
                <a:gd name="T1" fmla="*/ 118 h 118"/>
                <a:gd name="T2" fmla="*/ 71 w 71"/>
                <a:gd name="T3" fmla="*/ 4 h 118"/>
                <a:gd name="T4" fmla="*/ 61 w 71"/>
                <a:gd name="T5" fmla="*/ 0 h 118"/>
                <a:gd name="T6" fmla="*/ 0 w 71"/>
                <a:gd name="T7" fmla="*/ 113 h 118"/>
              </a:gdLst>
              <a:ahLst/>
              <a:cxnLst>
                <a:cxn ang="0">
                  <a:pos x="T0" y="T1"/>
                </a:cxn>
                <a:cxn ang="0">
                  <a:pos x="T2" y="T3"/>
                </a:cxn>
                <a:cxn ang="0">
                  <a:pos x="T4" y="T5"/>
                </a:cxn>
                <a:cxn ang="0">
                  <a:pos x="T6" y="T7"/>
                </a:cxn>
              </a:cxnLst>
              <a:rect l="0" t="0" r="r" b="b"/>
              <a:pathLst>
                <a:path w="71" h="118">
                  <a:moveTo>
                    <a:pt x="9" y="118"/>
                  </a:moveTo>
                  <a:lnTo>
                    <a:pt x="71" y="4"/>
                  </a:lnTo>
                  <a:lnTo>
                    <a:pt x="61" y="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49" name="Freeform 537">
              <a:extLst>
                <a:ext uri="{FF2B5EF4-FFF2-40B4-BE49-F238E27FC236}">
                  <a16:creationId xmlns:a16="http://schemas.microsoft.com/office/drawing/2014/main" id="{4C9D3471-9288-4504-925F-24360CD497D8}"/>
                </a:ext>
              </a:extLst>
            </p:cNvPr>
            <p:cNvSpPr>
              <a:spLocks/>
            </p:cNvSpPr>
            <p:nvPr/>
          </p:nvSpPr>
          <p:spPr bwMode="auto">
            <a:xfrm>
              <a:off x="2608263" y="8272464"/>
              <a:ext cx="127000" cy="187325"/>
            </a:xfrm>
            <a:custGeom>
              <a:avLst/>
              <a:gdLst>
                <a:gd name="T0" fmla="*/ 7 w 80"/>
                <a:gd name="T1" fmla="*/ 118 h 118"/>
                <a:gd name="T2" fmla="*/ 80 w 80"/>
                <a:gd name="T3" fmla="*/ 4 h 118"/>
                <a:gd name="T4" fmla="*/ 73 w 80"/>
                <a:gd name="T5" fmla="*/ 0 h 118"/>
                <a:gd name="T6" fmla="*/ 0 w 80"/>
                <a:gd name="T7" fmla="*/ 113 h 118"/>
                <a:gd name="T8" fmla="*/ 7 w 80"/>
                <a:gd name="T9" fmla="*/ 118 h 118"/>
              </a:gdLst>
              <a:ahLst/>
              <a:cxnLst>
                <a:cxn ang="0">
                  <a:pos x="T0" y="T1"/>
                </a:cxn>
                <a:cxn ang="0">
                  <a:pos x="T2" y="T3"/>
                </a:cxn>
                <a:cxn ang="0">
                  <a:pos x="T4" y="T5"/>
                </a:cxn>
                <a:cxn ang="0">
                  <a:pos x="T6" y="T7"/>
                </a:cxn>
                <a:cxn ang="0">
                  <a:pos x="T8" y="T9"/>
                </a:cxn>
              </a:cxnLst>
              <a:rect l="0" t="0" r="r" b="b"/>
              <a:pathLst>
                <a:path w="80" h="118">
                  <a:moveTo>
                    <a:pt x="7" y="118"/>
                  </a:moveTo>
                  <a:lnTo>
                    <a:pt x="80" y="4"/>
                  </a:lnTo>
                  <a:lnTo>
                    <a:pt x="73" y="0"/>
                  </a:lnTo>
                  <a:lnTo>
                    <a:pt x="0" y="113"/>
                  </a:lnTo>
                  <a:lnTo>
                    <a:pt x="7" y="118"/>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50" name="Freeform 538">
              <a:extLst>
                <a:ext uri="{FF2B5EF4-FFF2-40B4-BE49-F238E27FC236}">
                  <a16:creationId xmlns:a16="http://schemas.microsoft.com/office/drawing/2014/main" id="{F28A9301-CF20-4075-8E49-7C4591B120B8}"/>
                </a:ext>
              </a:extLst>
            </p:cNvPr>
            <p:cNvSpPr>
              <a:spLocks/>
            </p:cNvSpPr>
            <p:nvPr/>
          </p:nvSpPr>
          <p:spPr bwMode="auto">
            <a:xfrm>
              <a:off x="2608263" y="8272464"/>
              <a:ext cx="127000" cy="187325"/>
            </a:xfrm>
            <a:custGeom>
              <a:avLst/>
              <a:gdLst>
                <a:gd name="T0" fmla="*/ 7 w 80"/>
                <a:gd name="T1" fmla="*/ 118 h 118"/>
                <a:gd name="T2" fmla="*/ 80 w 80"/>
                <a:gd name="T3" fmla="*/ 4 h 118"/>
                <a:gd name="T4" fmla="*/ 73 w 80"/>
                <a:gd name="T5" fmla="*/ 0 h 118"/>
                <a:gd name="T6" fmla="*/ 0 w 80"/>
                <a:gd name="T7" fmla="*/ 113 h 118"/>
              </a:gdLst>
              <a:ahLst/>
              <a:cxnLst>
                <a:cxn ang="0">
                  <a:pos x="T0" y="T1"/>
                </a:cxn>
                <a:cxn ang="0">
                  <a:pos x="T2" y="T3"/>
                </a:cxn>
                <a:cxn ang="0">
                  <a:pos x="T4" y="T5"/>
                </a:cxn>
                <a:cxn ang="0">
                  <a:pos x="T6" y="T7"/>
                </a:cxn>
              </a:cxnLst>
              <a:rect l="0" t="0" r="r" b="b"/>
              <a:pathLst>
                <a:path w="80" h="118">
                  <a:moveTo>
                    <a:pt x="7" y="118"/>
                  </a:moveTo>
                  <a:lnTo>
                    <a:pt x="80" y="4"/>
                  </a:lnTo>
                  <a:lnTo>
                    <a:pt x="73" y="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53" name="Freeform 539">
              <a:extLst>
                <a:ext uri="{FF2B5EF4-FFF2-40B4-BE49-F238E27FC236}">
                  <a16:creationId xmlns:a16="http://schemas.microsoft.com/office/drawing/2014/main" id="{5DB9B514-6595-474A-A2DF-ED36783E7936}"/>
                </a:ext>
              </a:extLst>
            </p:cNvPr>
            <p:cNvSpPr>
              <a:spLocks/>
            </p:cNvSpPr>
            <p:nvPr/>
          </p:nvSpPr>
          <p:spPr bwMode="auto">
            <a:xfrm>
              <a:off x="2454276" y="8272464"/>
              <a:ext cx="150813" cy="187325"/>
            </a:xfrm>
            <a:custGeom>
              <a:avLst/>
              <a:gdLst>
                <a:gd name="T0" fmla="*/ 7 w 95"/>
                <a:gd name="T1" fmla="*/ 118 h 118"/>
                <a:gd name="T2" fmla="*/ 95 w 95"/>
                <a:gd name="T3" fmla="*/ 4 h 118"/>
                <a:gd name="T4" fmla="*/ 88 w 95"/>
                <a:gd name="T5" fmla="*/ 0 h 118"/>
                <a:gd name="T6" fmla="*/ 0 w 95"/>
                <a:gd name="T7" fmla="*/ 113 h 118"/>
                <a:gd name="T8" fmla="*/ 7 w 95"/>
                <a:gd name="T9" fmla="*/ 118 h 118"/>
              </a:gdLst>
              <a:ahLst/>
              <a:cxnLst>
                <a:cxn ang="0">
                  <a:pos x="T0" y="T1"/>
                </a:cxn>
                <a:cxn ang="0">
                  <a:pos x="T2" y="T3"/>
                </a:cxn>
                <a:cxn ang="0">
                  <a:pos x="T4" y="T5"/>
                </a:cxn>
                <a:cxn ang="0">
                  <a:pos x="T6" y="T7"/>
                </a:cxn>
                <a:cxn ang="0">
                  <a:pos x="T8" y="T9"/>
                </a:cxn>
              </a:cxnLst>
              <a:rect l="0" t="0" r="r" b="b"/>
              <a:pathLst>
                <a:path w="95" h="118">
                  <a:moveTo>
                    <a:pt x="7" y="118"/>
                  </a:moveTo>
                  <a:lnTo>
                    <a:pt x="95" y="4"/>
                  </a:lnTo>
                  <a:lnTo>
                    <a:pt x="88" y="0"/>
                  </a:lnTo>
                  <a:lnTo>
                    <a:pt x="0" y="113"/>
                  </a:lnTo>
                  <a:lnTo>
                    <a:pt x="7" y="118"/>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55" name="Freeform 540">
              <a:extLst>
                <a:ext uri="{FF2B5EF4-FFF2-40B4-BE49-F238E27FC236}">
                  <a16:creationId xmlns:a16="http://schemas.microsoft.com/office/drawing/2014/main" id="{64BECABA-DE00-44B6-B9B8-5FF3B361A24B}"/>
                </a:ext>
              </a:extLst>
            </p:cNvPr>
            <p:cNvSpPr>
              <a:spLocks/>
            </p:cNvSpPr>
            <p:nvPr/>
          </p:nvSpPr>
          <p:spPr bwMode="auto">
            <a:xfrm>
              <a:off x="2454276" y="8272464"/>
              <a:ext cx="150813" cy="187325"/>
            </a:xfrm>
            <a:custGeom>
              <a:avLst/>
              <a:gdLst>
                <a:gd name="T0" fmla="*/ 7 w 95"/>
                <a:gd name="T1" fmla="*/ 118 h 118"/>
                <a:gd name="T2" fmla="*/ 95 w 95"/>
                <a:gd name="T3" fmla="*/ 4 h 118"/>
                <a:gd name="T4" fmla="*/ 88 w 95"/>
                <a:gd name="T5" fmla="*/ 0 h 118"/>
                <a:gd name="T6" fmla="*/ 0 w 95"/>
                <a:gd name="T7" fmla="*/ 113 h 118"/>
              </a:gdLst>
              <a:ahLst/>
              <a:cxnLst>
                <a:cxn ang="0">
                  <a:pos x="T0" y="T1"/>
                </a:cxn>
                <a:cxn ang="0">
                  <a:pos x="T2" y="T3"/>
                </a:cxn>
                <a:cxn ang="0">
                  <a:pos x="T4" y="T5"/>
                </a:cxn>
                <a:cxn ang="0">
                  <a:pos x="T6" y="T7"/>
                </a:cxn>
              </a:cxnLst>
              <a:rect l="0" t="0" r="r" b="b"/>
              <a:pathLst>
                <a:path w="95" h="118">
                  <a:moveTo>
                    <a:pt x="7" y="118"/>
                  </a:moveTo>
                  <a:lnTo>
                    <a:pt x="95" y="4"/>
                  </a:lnTo>
                  <a:lnTo>
                    <a:pt x="88" y="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56" name="Freeform 541">
              <a:extLst>
                <a:ext uri="{FF2B5EF4-FFF2-40B4-BE49-F238E27FC236}">
                  <a16:creationId xmlns:a16="http://schemas.microsoft.com/office/drawing/2014/main" id="{268CEB2F-3FBF-48D4-A336-70C01B09541C}"/>
                </a:ext>
              </a:extLst>
            </p:cNvPr>
            <p:cNvSpPr>
              <a:spLocks/>
            </p:cNvSpPr>
            <p:nvPr/>
          </p:nvSpPr>
          <p:spPr bwMode="auto">
            <a:xfrm>
              <a:off x="2305051" y="8272464"/>
              <a:ext cx="165100" cy="187325"/>
            </a:xfrm>
            <a:custGeom>
              <a:avLst/>
              <a:gdLst>
                <a:gd name="T0" fmla="*/ 7 w 104"/>
                <a:gd name="T1" fmla="*/ 118 h 118"/>
                <a:gd name="T2" fmla="*/ 104 w 104"/>
                <a:gd name="T3" fmla="*/ 4 h 118"/>
                <a:gd name="T4" fmla="*/ 97 w 104"/>
                <a:gd name="T5" fmla="*/ 0 h 118"/>
                <a:gd name="T6" fmla="*/ 0 w 104"/>
                <a:gd name="T7" fmla="*/ 111 h 118"/>
                <a:gd name="T8" fmla="*/ 7 w 104"/>
                <a:gd name="T9" fmla="*/ 118 h 118"/>
              </a:gdLst>
              <a:ahLst/>
              <a:cxnLst>
                <a:cxn ang="0">
                  <a:pos x="T0" y="T1"/>
                </a:cxn>
                <a:cxn ang="0">
                  <a:pos x="T2" y="T3"/>
                </a:cxn>
                <a:cxn ang="0">
                  <a:pos x="T4" y="T5"/>
                </a:cxn>
                <a:cxn ang="0">
                  <a:pos x="T6" y="T7"/>
                </a:cxn>
                <a:cxn ang="0">
                  <a:pos x="T8" y="T9"/>
                </a:cxn>
              </a:cxnLst>
              <a:rect l="0" t="0" r="r" b="b"/>
              <a:pathLst>
                <a:path w="104" h="118">
                  <a:moveTo>
                    <a:pt x="7" y="118"/>
                  </a:moveTo>
                  <a:lnTo>
                    <a:pt x="104" y="4"/>
                  </a:lnTo>
                  <a:lnTo>
                    <a:pt x="97" y="0"/>
                  </a:lnTo>
                  <a:lnTo>
                    <a:pt x="0" y="111"/>
                  </a:lnTo>
                  <a:lnTo>
                    <a:pt x="7" y="118"/>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57" name="Freeform 542">
              <a:extLst>
                <a:ext uri="{FF2B5EF4-FFF2-40B4-BE49-F238E27FC236}">
                  <a16:creationId xmlns:a16="http://schemas.microsoft.com/office/drawing/2014/main" id="{7291190D-E276-45FF-B342-FF72267A2926}"/>
                </a:ext>
              </a:extLst>
            </p:cNvPr>
            <p:cNvSpPr>
              <a:spLocks/>
            </p:cNvSpPr>
            <p:nvPr/>
          </p:nvSpPr>
          <p:spPr bwMode="auto">
            <a:xfrm>
              <a:off x="2305051" y="8272464"/>
              <a:ext cx="165100" cy="187325"/>
            </a:xfrm>
            <a:custGeom>
              <a:avLst/>
              <a:gdLst>
                <a:gd name="T0" fmla="*/ 7 w 104"/>
                <a:gd name="T1" fmla="*/ 118 h 118"/>
                <a:gd name="T2" fmla="*/ 104 w 104"/>
                <a:gd name="T3" fmla="*/ 4 h 118"/>
                <a:gd name="T4" fmla="*/ 97 w 104"/>
                <a:gd name="T5" fmla="*/ 0 h 118"/>
                <a:gd name="T6" fmla="*/ 0 w 104"/>
                <a:gd name="T7" fmla="*/ 111 h 118"/>
              </a:gdLst>
              <a:ahLst/>
              <a:cxnLst>
                <a:cxn ang="0">
                  <a:pos x="T0" y="T1"/>
                </a:cxn>
                <a:cxn ang="0">
                  <a:pos x="T2" y="T3"/>
                </a:cxn>
                <a:cxn ang="0">
                  <a:pos x="T4" y="T5"/>
                </a:cxn>
                <a:cxn ang="0">
                  <a:pos x="T6" y="T7"/>
                </a:cxn>
              </a:cxnLst>
              <a:rect l="0" t="0" r="r" b="b"/>
              <a:pathLst>
                <a:path w="104" h="118">
                  <a:moveTo>
                    <a:pt x="7" y="118"/>
                  </a:moveTo>
                  <a:lnTo>
                    <a:pt x="104" y="4"/>
                  </a:lnTo>
                  <a:lnTo>
                    <a:pt x="97" y="0"/>
                  </a:lnTo>
                  <a:lnTo>
                    <a:pt x="0" y="1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58" name="Freeform 543">
              <a:extLst>
                <a:ext uri="{FF2B5EF4-FFF2-40B4-BE49-F238E27FC236}">
                  <a16:creationId xmlns:a16="http://schemas.microsoft.com/office/drawing/2014/main" id="{E92926E0-46E8-49D8-80BE-A8DD42F15628}"/>
                </a:ext>
              </a:extLst>
            </p:cNvPr>
            <p:cNvSpPr>
              <a:spLocks/>
            </p:cNvSpPr>
            <p:nvPr/>
          </p:nvSpPr>
          <p:spPr bwMode="auto">
            <a:xfrm>
              <a:off x="3656013" y="8275639"/>
              <a:ext cx="33338" cy="180975"/>
            </a:xfrm>
            <a:custGeom>
              <a:avLst/>
              <a:gdLst>
                <a:gd name="T0" fmla="*/ 0 w 21"/>
                <a:gd name="T1" fmla="*/ 0 h 114"/>
                <a:gd name="T2" fmla="*/ 11 w 21"/>
                <a:gd name="T3" fmla="*/ 114 h 114"/>
                <a:gd name="T4" fmla="*/ 21 w 21"/>
                <a:gd name="T5" fmla="*/ 114 h 114"/>
                <a:gd name="T6" fmla="*/ 9 w 21"/>
                <a:gd name="T7" fmla="*/ 0 h 114"/>
                <a:gd name="T8" fmla="*/ 0 w 21"/>
                <a:gd name="T9" fmla="*/ 0 h 114"/>
              </a:gdLst>
              <a:ahLst/>
              <a:cxnLst>
                <a:cxn ang="0">
                  <a:pos x="T0" y="T1"/>
                </a:cxn>
                <a:cxn ang="0">
                  <a:pos x="T2" y="T3"/>
                </a:cxn>
                <a:cxn ang="0">
                  <a:pos x="T4" y="T5"/>
                </a:cxn>
                <a:cxn ang="0">
                  <a:pos x="T6" y="T7"/>
                </a:cxn>
                <a:cxn ang="0">
                  <a:pos x="T8" y="T9"/>
                </a:cxn>
              </a:cxnLst>
              <a:rect l="0" t="0" r="r" b="b"/>
              <a:pathLst>
                <a:path w="21" h="114">
                  <a:moveTo>
                    <a:pt x="0" y="0"/>
                  </a:moveTo>
                  <a:lnTo>
                    <a:pt x="11" y="114"/>
                  </a:lnTo>
                  <a:lnTo>
                    <a:pt x="21" y="114"/>
                  </a:lnTo>
                  <a:lnTo>
                    <a:pt x="9" y="0"/>
                  </a:lnTo>
                  <a:lnTo>
                    <a:pt x="0" y="0"/>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59" name="Freeform 544">
              <a:extLst>
                <a:ext uri="{FF2B5EF4-FFF2-40B4-BE49-F238E27FC236}">
                  <a16:creationId xmlns:a16="http://schemas.microsoft.com/office/drawing/2014/main" id="{B37AD0BD-3B12-4100-AA55-2537D34AA8F5}"/>
                </a:ext>
              </a:extLst>
            </p:cNvPr>
            <p:cNvSpPr>
              <a:spLocks/>
            </p:cNvSpPr>
            <p:nvPr/>
          </p:nvSpPr>
          <p:spPr bwMode="auto">
            <a:xfrm>
              <a:off x="3656013" y="8275639"/>
              <a:ext cx="33338" cy="180975"/>
            </a:xfrm>
            <a:custGeom>
              <a:avLst/>
              <a:gdLst>
                <a:gd name="T0" fmla="*/ 0 w 21"/>
                <a:gd name="T1" fmla="*/ 0 h 114"/>
                <a:gd name="T2" fmla="*/ 11 w 21"/>
                <a:gd name="T3" fmla="*/ 114 h 114"/>
                <a:gd name="T4" fmla="*/ 21 w 21"/>
                <a:gd name="T5" fmla="*/ 114 h 114"/>
                <a:gd name="T6" fmla="*/ 9 w 21"/>
                <a:gd name="T7" fmla="*/ 0 h 114"/>
              </a:gdLst>
              <a:ahLst/>
              <a:cxnLst>
                <a:cxn ang="0">
                  <a:pos x="T0" y="T1"/>
                </a:cxn>
                <a:cxn ang="0">
                  <a:pos x="T2" y="T3"/>
                </a:cxn>
                <a:cxn ang="0">
                  <a:pos x="T4" y="T5"/>
                </a:cxn>
                <a:cxn ang="0">
                  <a:pos x="T6" y="T7"/>
                </a:cxn>
              </a:cxnLst>
              <a:rect l="0" t="0" r="r" b="b"/>
              <a:pathLst>
                <a:path w="21" h="114">
                  <a:moveTo>
                    <a:pt x="0" y="0"/>
                  </a:moveTo>
                  <a:lnTo>
                    <a:pt x="11" y="114"/>
                  </a:lnTo>
                  <a:lnTo>
                    <a:pt x="21" y="114"/>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60" name="Freeform 545">
              <a:extLst>
                <a:ext uri="{FF2B5EF4-FFF2-40B4-BE49-F238E27FC236}">
                  <a16:creationId xmlns:a16="http://schemas.microsoft.com/office/drawing/2014/main" id="{956FC3C4-1AE3-4E17-95F8-86077A201C2D}"/>
                </a:ext>
              </a:extLst>
            </p:cNvPr>
            <p:cNvSpPr>
              <a:spLocks/>
            </p:cNvSpPr>
            <p:nvPr/>
          </p:nvSpPr>
          <p:spPr bwMode="auto">
            <a:xfrm>
              <a:off x="3786188" y="8275639"/>
              <a:ext cx="57150" cy="180975"/>
            </a:xfrm>
            <a:custGeom>
              <a:avLst/>
              <a:gdLst>
                <a:gd name="T0" fmla="*/ 0 w 36"/>
                <a:gd name="T1" fmla="*/ 0 h 114"/>
                <a:gd name="T2" fmla="*/ 26 w 36"/>
                <a:gd name="T3" fmla="*/ 114 h 114"/>
                <a:gd name="T4" fmla="*/ 36 w 36"/>
                <a:gd name="T5" fmla="*/ 111 h 114"/>
                <a:gd name="T6" fmla="*/ 10 w 36"/>
                <a:gd name="T7" fmla="*/ 0 h 114"/>
                <a:gd name="T8" fmla="*/ 0 w 36"/>
                <a:gd name="T9" fmla="*/ 0 h 114"/>
              </a:gdLst>
              <a:ahLst/>
              <a:cxnLst>
                <a:cxn ang="0">
                  <a:pos x="T0" y="T1"/>
                </a:cxn>
                <a:cxn ang="0">
                  <a:pos x="T2" y="T3"/>
                </a:cxn>
                <a:cxn ang="0">
                  <a:pos x="T4" y="T5"/>
                </a:cxn>
                <a:cxn ang="0">
                  <a:pos x="T6" y="T7"/>
                </a:cxn>
                <a:cxn ang="0">
                  <a:pos x="T8" y="T9"/>
                </a:cxn>
              </a:cxnLst>
              <a:rect l="0" t="0" r="r" b="b"/>
              <a:pathLst>
                <a:path w="36" h="114">
                  <a:moveTo>
                    <a:pt x="0" y="0"/>
                  </a:moveTo>
                  <a:lnTo>
                    <a:pt x="26" y="114"/>
                  </a:lnTo>
                  <a:lnTo>
                    <a:pt x="36" y="111"/>
                  </a:lnTo>
                  <a:lnTo>
                    <a:pt x="10" y="0"/>
                  </a:lnTo>
                  <a:lnTo>
                    <a:pt x="0" y="0"/>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61" name="Freeform 546">
              <a:extLst>
                <a:ext uri="{FF2B5EF4-FFF2-40B4-BE49-F238E27FC236}">
                  <a16:creationId xmlns:a16="http://schemas.microsoft.com/office/drawing/2014/main" id="{4A6DB45B-B952-4247-B615-13F8E5C5ABD5}"/>
                </a:ext>
              </a:extLst>
            </p:cNvPr>
            <p:cNvSpPr>
              <a:spLocks/>
            </p:cNvSpPr>
            <p:nvPr/>
          </p:nvSpPr>
          <p:spPr bwMode="auto">
            <a:xfrm>
              <a:off x="3786188" y="8275639"/>
              <a:ext cx="57150" cy="180975"/>
            </a:xfrm>
            <a:custGeom>
              <a:avLst/>
              <a:gdLst>
                <a:gd name="T0" fmla="*/ 0 w 36"/>
                <a:gd name="T1" fmla="*/ 0 h 114"/>
                <a:gd name="T2" fmla="*/ 26 w 36"/>
                <a:gd name="T3" fmla="*/ 114 h 114"/>
                <a:gd name="T4" fmla="*/ 36 w 36"/>
                <a:gd name="T5" fmla="*/ 111 h 114"/>
                <a:gd name="T6" fmla="*/ 10 w 36"/>
                <a:gd name="T7" fmla="*/ 0 h 114"/>
              </a:gdLst>
              <a:ahLst/>
              <a:cxnLst>
                <a:cxn ang="0">
                  <a:pos x="T0" y="T1"/>
                </a:cxn>
                <a:cxn ang="0">
                  <a:pos x="T2" y="T3"/>
                </a:cxn>
                <a:cxn ang="0">
                  <a:pos x="T4" y="T5"/>
                </a:cxn>
                <a:cxn ang="0">
                  <a:pos x="T6" y="T7"/>
                </a:cxn>
              </a:cxnLst>
              <a:rect l="0" t="0" r="r" b="b"/>
              <a:pathLst>
                <a:path w="36" h="114">
                  <a:moveTo>
                    <a:pt x="0" y="0"/>
                  </a:moveTo>
                  <a:lnTo>
                    <a:pt x="26" y="114"/>
                  </a:lnTo>
                  <a:lnTo>
                    <a:pt x="36" y="111"/>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62" name="Freeform 547">
              <a:extLst>
                <a:ext uri="{FF2B5EF4-FFF2-40B4-BE49-F238E27FC236}">
                  <a16:creationId xmlns:a16="http://schemas.microsoft.com/office/drawing/2014/main" id="{BEB2445A-F2BD-4B03-92EF-A46E001D5A75}"/>
                </a:ext>
              </a:extLst>
            </p:cNvPr>
            <p:cNvSpPr>
              <a:spLocks/>
            </p:cNvSpPr>
            <p:nvPr/>
          </p:nvSpPr>
          <p:spPr bwMode="auto">
            <a:xfrm>
              <a:off x="3921126" y="8272464"/>
              <a:ext cx="71438" cy="184150"/>
            </a:xfrm>
            <a:custGeom>
              <a:avLst/>
              <a:gdLst>
                <a:gd name="T0" fmla="*/ 0 w 45"/>
                <a:gd name="T1" fmla="*/ 4 h 116"/>
                <a:gd name="T2" fmla="*/ 36 w 45"/>
                <a:gd name="T3" fmla="*/ 116 h 116"/>
                <a:gd name="T4" fmla="*/ 45 w 45"/>
                <a:gd name="T5" fmla="*/ 113 h 116"/>
                <a:gd name="T6" fmla="*/ 10 w 45"/>
                <a:gd name="T7" fmla="*/ 0 h 116"/>
                <a:gd name="T8" fmla="*/ 0 w 45"/>
                <a:gd name="T9" fmla="*/ 4 h 116"/>
              </a:gdLst>
              <a:ahLst/>
              <a:cxnLst>
                <a:cxn ang="0">
                  <a:pos x="T0" y="T1"/>
                </a:cxn>
                <a:cxn ang="0">
                  <a:pos x="T2" y="T3"/>
                </a:cxn>
                <a:cxn ang="0">
                  <a:pos x="T4" y="T5"/>
                </a:cxn>
                <a:cxn ang="0">
                  <a:pos x="T6" y="T7"/>
                </a:cxn>
                <a:cxn ang="0">
                  <a:pos x="T8" y="T9"/>
                </a:cxn>
              </a:cxnLst>
              <a:rect l="0" t="0" r="r" b="b"/>
              <a:pathLst>
                <a:path w="45" h="116">
                  <a:moveTo>
                    <a:pt x="0" y="4"/>
                  </a:moveTo>
                  <a:lnTo>
                    <a:pt x="36" y="116"/>
                  </a:lnTo>
                  <a:lnTo>
                    <a:pt x="45" y="113"/>
                  </a:lnTo>
                  <a:lnTo>
                    <a:pt x="10" y="0"/>
                  </a:lnTo>
                  <a:lnTo>
                    <a:pt x="0" y="4"/>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63" name="Freeform 548">
              <a:extLst>
                <a:ext uri="{FF2B5EF4-FFF2-40B4-BE49-F238E27FC236}">
                  <a16:creationId xmlns:a16="http://schemas.microsoft.com/office/drawing/2014/main" id="{1EA93719-7D21-4CA1-B777-786F03A691CB}"/>
                </a:ext>
              </a:extLst>
            </p:cNvPr>
            <p:cNvSpPr>
              <a:spLocks/>
            </p:cNvSpPr>
            <p:nvPr/>
          </p:nvSpPr>
          <p:spPr bwMode="auto">
            <a:xfrm>
              <a:off x="3921126" y="8272464"/>
              <a:ext cx="71438" cy="184150"/>
            </a:xfrm>
            <a:custGeom>
              <a:avLst/>
              <a:gdLst>
                <a:gd name="T0" fmla="*/ 0 w 45"/>
                <a:gd name="T1" fmla="*/ 4 h 116"/>
                <a:gd name="T2" fmla="*/ 36 w 45"/>
                <a:gd name="T3" fmla="*/ 116 h 116"/>
                <a:gd name="T4" fmla="*/ 45 w 45"/>
                <a:gd name="T5" fmla="*/ 113 h 116"/>
                <a:gd name="T6" fmla="*/ 10 w 45"/>
                <a:gd name="T7" fmla="*/ 0 h 116"/>
              </a:gdLst>
              <a:ahLst/>
              <a:cxnLst>
                <a:cxn ang="0">
                  <a:pos x="T0" y="T1"/>
                </a:cxn>
                <a:cxn ang="0">
                  <a:pos x="T2" y="T3"/>
                </a:cxn>
                <a:cxn ang="0">
                  <a:pos x="T4" y="T5"/>
                </a:cxn>
                <a:cxn ang="0">
                  <a:pos x="T6" y="T7"/>
                </a:cxn>
              </a:cxnLst>
              <a:rect l="0" t="0" r="r" b="b"/>
              <a:pathLst>
                <a:path w="45" h="116">
                  <a:moveTo>
                    <a:pt x="0" y="4"/>
                  </a:moveTo>
                  <a:lnTo>
                    <a:pt x="36" y="116"/>
                  </a:lnTo>
                  <a:lnTo>
                    <a:pt x="45" y="113"/>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64" name="Freeform 549">
              <a:extLst>
                <a:ext uri="{FF2B5EF4-FFF2-40B4-BE49-F238E27FC236}">
                  <a16:creationId xmlns:a16="http://schemas.microsoft.com/office/drawing/2014/main" id="{F8EBB092-7C2F-4EDC-AE32-4A2DDC8813FF}"/>
                </a:ext>
              </a:extLst>
            </p:cNvPr>
            <p:cNvSpPr>
              <a:spLocks/>
            </p:cNvSpPr>
            <p:nvPr/>
          </p:nvSpPr>
          <p:spPr bwMode="auto">
            <a:xfrm>
              <a:off x="4052888" y="8272464"/>
              <a:ext cx="93663" cy="187325"/>
            </a:xfrm>
            <a:custGeom>
              <a:avLst/>
              <a:gdLst>
                <a:gd name="T0" fmla="*/ 0 w 59"/>
                <a:gd name="T1" fmla="*/ 4 h 118"/>
                <a:gd name="T2" fmla="*/ 50 w 59"/>
                <a:gd name="T3" fmla="*/ 118 h 118"/>
                <a:gd name="T4" fmla="*/ 59 w 59"/>
                <a:gd name="T5" fmla="*/ 113 h 118"/>
                <a:gd name="T6" fmla="*/ 10 w 59"/>
                <a:gd name="T7" fmla="*/ 0 h 118"/>
                <a:gd name="T8" fmla="*/ 0 w 59"/>
                <a:gd name="T9" fmla="*/ 4 h 118"/>
              </a:gdLst>
              <a:ahLst/>
              <a:cxnLst>
                <a:cxn ang="0">
                  <a:pos x="T0" y="T1"/>
                </a:cxn>
                <a:cxn ang="0">
                  <a:pos x="T2" y="T3"/>
                </a:cxn>
                <a:cxn ang="0">
                  <a:pos x="T4" y="T5"/>
                </a:cxn>
                <a:cxn ang="0">
                  <a:pos x="T6" y="T7"/>
                </a:cxn>
                <a:cxn ang="0">
                  <a:pos x="T8" y="T9"/>
                </a:cxn>
              </a:cxnLst>
              <a:rect l="0" t="0" r="r" b="b"/>
              <a:pathLst>
                <a:path w="59" h="118">
                  <a:moveTo>
                    <a:pt x="0" y="4"/>
                  </a:moveTo>
                  <a:lnTo>
                    <a:pt x="50" y="118"/>
                  </a:lnTo>
                  <a:lnTo>
                    <a:pt x="59" y="113"/>
                  </a:lnTo>
                  <a:lnTo>
                    <a:pt x="10" y="0"/>
                  </a:lnTo>
                  <a:lnTo>
                    <a:pt x="0" y="4"/>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65" name="Freeform 550">
              <a:extLst>
                <a:ext uri="{FF2B5EF4-FFF2-40B4-BE49-F238E27FC236}">
                  <a16:creationId xmlns:a16="http://schemas.microsoft.com/office/drawing/2014/main" id="{2CC8CE94-2AEA-442C-9125-609F91F9C869}"/>
                </a:ext>
              </a:extLst>
            </p:cNvPr>
            <p:cNvSpPr>
              <a:spLocks/>
            </p:cNvSpPr>
            <p:nvPr/>
          </p:nvSpPr>
          <p:spPr bwMode="auto">
            <a:xfrm>
              <a:off x="4052888" y="8272464"/>
              <a:ext cx="93663" cy="187325"/>
            </a:xfrm>
            <a:custGeom>
              <a:avLst/>
              <a:gdLst>
                <a:gd name="T0" fmla="*/ 0 w 59"/>
                <a:gd name="T1" fmla="*/ 4 h 118"/>
                <a:gd name="T2" fmla="*/ 50 w 59"/>
                <a:gd name="T3" fmla="*/ 118 h 118"/>
                <a:gd name="T4" fmla="*/ 59 w 59"/>
                <a:gd name="T5" fmla="*/ 113 h 118"/>
                <a:gd name="T6" fmla="*/ 10 w 59"/>
                <a:gd name="T7" fmla="*/ 0 h 118"/>
              </a:gdLst>
              <a:ahLst/>
              <a:cxnLst>
                <a:cxn ang="0">
                  <a:pos x="T0" y="T1"/>
                </a:cxn>
                <a:cxn ang="0">
                  <a:pos x="T2" y="T3"/>
                </a:cxn>
                <a:cxn ang="0">
                  <a:pos x="T4" y="T5"/>
                </a:cxn>
                <a:cxn ang="0">
                  <a:pos x="T6" y="T7"/>
                </a:cxn>
              </a:cxnLst>
              <a:rect l="0" t="0" r="r" b="b"/>
              <a:pathLst>
                <a:path w="59" h="118">
                  <a:moveTo>
                    <a:pt x="0" y="4"/>
                  </a:moveTo>
                  <a:lnTo>
                    <a:pt x="50" y="118"/>
                  </a:lnTo>
                  <a:lnTo>
                    <a:pt x="59" y="113"/>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66" name="Freeform 551">
              <a:extLst>
                <a:ext uri="{FF2B5EF4-FFF2-40B4-BE49-F238E27FC236}">
                  <a16:creationId xmlns:a16="http://schemas.microsoft.com/office/drawing/2014/main" id="{55767DC1-D9A3-4F21-B1FA-FC0ED9616955}"/>
                </a:ext>
              </a:extLst>
            </p:cNvPr>
            <p:cNvSpPr>
              <a:spLocks/>
            </p:cNvSpPr>
            <p:nvPr/>
          </p:nvSpPr>
          <p:spPr bwMode="auto">
            <a:xfrm>
              <a:off x="4187826" y="8272464"/>
              <a:ext cx="109538" cy="187325"/>
            </a:xfrm>
            <a:custGeom>
              <a:avLst/>
              <a:gdLst>
                <a:gd name="T0" fmla="*/ 0 w 69"/>
                <a:gd name="T1" fmla="*/ 4 h 118"/>
                <a:gd name="T2" fmla="*/ 62 w 69"/>
                <a:gd name="T3" fmla="*/ 118 h 118"/>
                <a:gd name="T4" fmla="*/ 69 w 69"/>
                <a:gd name="T5" fmla="*/ 113 h 118"/>
                <a:gd name="T6" fmla="*/ 7 w 69"/>
                <a:gd name="T7" fmla="*/ 0 h 118"/>
                <a:gd name="T8" fmla="*/ 0 w 69"/>
                <a:gd name="T9" fmla="*/ 4 h 118"/>
              </a:gdLst>
              <a:ahLst/>
              <a:cxnLst>
                <a:cxn ang="0">
                  <a:pos x="T0" y="T1"/>
                </a:cxn>
                <a:cxn ang="0">
                  <a:pos x="T2" y="T3"/>
                </a:cxn>
                <a:cxn ang="0">
                  <a:pos x="T4" y="T5"/>
                </a:cxn>
                <a:cxn ang="0">
                  <a:pos x="T6" y="T7"/>
                </a:cxn>
                <a:cxn ang="0">
                  <a:pos x="T8" y="T9"/>
                </a:cxn>
              </a:cxnLst>
              <a:rect l="0" t="0" r="r" b="b"/>
              <a:pathLst>
                <a:path w="69" h="118">
                  <a:moveTo>
                    <a:pt x="0" y="4"/>
                  </a:moveTo>
                  <a:lnTo>
                    <a:pt x="62" y="118"/>
                  </a:lnTo>
                  <a:lnTo>
                    <a:pt x="69" y="113"/>
                  </a:lnTo>
                  <a:lnTo>
                    <a:pt x="7" y="0"/>
                  </a:lnTo>
                  <a:lnTo>
                    <a:pt x="0" y="4"/>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67" name="Freeform 552">
              <a:extLst>
                <a:ext uri="{FF2B5EF4-FFF2-40B4-BE49-F238E27FC236}">
                  <a16:creationId xmlns:a16="http://schemas.microsoft.com/office/drawing/2014/main" id="{7E2453D4-922A-4274-B49D-1F03AF344093}"/>
                </a:ext>
              </a:extLst>
            </p:cNvPr>
            <p:cNvSpPr>
              <a:spLocks/>
            </p:cNvSpPr>
            <p:nvPr/>
          </p:nvSpPr>
          <p:spPr bwMode="auto">
            <a:xfrm>
              <a:off x="4187826" y="8272464"/>
              <a:ext cx="109538" cy="187325"/>
            </a:xfrm>
            <a:custGeom>
              <a:avLst/>
              <a:gdLst>
                <a:gd name="T0" fmla="*/ 0 w 69"/>
                <a:gd name="T1" fmla="*/ 4 h 118"/>
                <a:gd name="T2" fmla="*/ 62 w 69"/>
                <a:gd name="T3" fmla="*/ 118 h 118"/>
                <a:gd name="T4" fmla="*/ 69 w 69"/>
                <a:gd name="T5" fmla="*/ 113 h 118"/>
                <a:gd name="T6" fmla="*/ 7 w 69"/>
                <a:gd name="T7" fmla="*/ 0 h 118"/>
              </a:gdLst>
              <a:ahLst/>
              <a:cxnLst>
                <a:cxn ang="0">
                  <a:pos x="T0" y="T1"/>
                </a:cxn>
                <a:cxn ang="0">
                  <a:pos x="T2" y="T3"/>
                </a:cxn>
                <a:cxn ang="0">
                  <a:pos x="T4" y="T5"/>
                </a:cxn>
                <a:cxn ang="0">
                  <a:pos x="T6" y="T7"/>
                </a:cxn>
              </a:cxnLst>
              <a:rect l="0" t="0" r="r" b="b"/>
              <a:pathLst>
                <a:path w="69" h="118">
                  <a:moveTo>
                    <a:pt x="0" y="4"/>
                  </a:moveTo>
                  <a:lnTo>
                    <a:pt x="62" y="118"/>
                  </a:lnTo>
                  <a:lnTo>
                    <a:pt x="69" y="11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68" name="Freeform 553">
              <a:extLst>
                <a:ext uri="{FF2B5EF4-FFF2-40B4-BE49-F238E27FC236}">
                  <a16:creationId xmlns:a16="http://schemas.microsoft.com/office/drawing/2014/main" id="{C0214D16-D74A-4399-901B-D05A91ED5A8A}"/>
                </a:ext>
              </a:extLst>
            </p:cNvPr>
            <p:cNvSpPr>
              <a:spLocks/>
            </p:cNvSpPr>
            <p:nvPr/>
          </p:nvSpPr>
          <p:spPr bwMode="auto">
            <a:xfrm>
              <a:off x="4319588" y="8272464"/>
              <a:ext cx="131763" cy="187325"/>
            </a:xfrm>
            <a:custGeom>
              <a:avLst/>
              <a:gdLst>
                <a:gd name="T0" fmla="*/ 0 w 83"/>
                <a:gd name="T1" fmla="*/ 4 h 118"/>
                <a:gd name="T2" fmla="*/ 76 w 83"/>
                <a:gd name="T3" fmla="*/ 118 h 118"/>
                <a:gd name="T4" fmla="*/ 83 w 83"/>
                <a:gd name="T5" fmla="*/ 113 h 118"/>
                <a:gd name="T6" fmla="*/ 9 w 83"/>
                <a:gd name="T7" fmla="*/ 0 h 118"/>
                <a:gd name="T8" fmla="*/ 0 w 83"/>
                <a:gd name="T9" fmla="*/ 4 h 118"/>
              </a:gdLst>
              <a:ahLst/>
              <a:cxnLst>
                <a:cxn ang="0">
                  <a:pos x="T0" y="T1"/>
                </a:cxn>
                <a:cxn ang="0">
                  <a:pos x="T2" y="T3"/>
                </a:cxn>
                <a:cxn ang="0">
                  <a:pos x="T4" y="T5"/>
                </a:cxn>
                <a:cxn ang="0">
                  <a:pos x="T6" y="T7"/>
                </a:cxn>
                <a:cxn ang="0">
                  <a:pos x="T8" y="T9"/>
                </a:cxn>
              </a:cxnLst>
              <a:rect l="0" t="0" r="r" b="b"/>
              <a:pathLst>
                <a:path w="83" h="118">
                  <a:moveTo>
                    <a:pt x="0" y="4"/>
                  </a:moveTo>
                  <a:lnTo>
                    <a:pt x="76" y="118"/>
                  </a:lnTo>
                  <a:lnTo>
                    <a:pt x="83" y="113"/>
                  </a:lnTo>
                  <a:lnTo>
                    <a:pt x="9" y="0"/>
                  </a:lnTo>
                  <a:lnTo>
                    <a:pt x="0" y="4"/>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69" name="Freeform 554">
              <a:extLst>
                <a:ext uri="{FF2B5EF4-FFF2-40B4-BE49-F238E27FC236}">
                  <a16:creationId xmlns:a16="http://schemas.microsoft.com/office/drawing/2014/main" id="{92B010C6-E345-4476-A083-16AE726F6688}"/>
                </a:ext>
              </a:extLst>
            </p:cNvPr>
            <p:cNvSpPr>
              <a:spLocks/>
            </p:cNvSpPr>
            <p:nvPr/>
          </p:nvSpPr>
          <p:spPr bwMode="auto">
            <a:xfrm>
              <a:off x="4319588" y="8272464"/>
              <a:ext cx="131763" cy="187325"/>
            </a:xfrm>
            <a:custGeom>
              <a:avLst/>
              <a:gdLst>
                <a:gd name="T0" fmla="*/ 0 w 83"/>
                <a:gd name="T1" fmla="*/ 4 h 118"/>
                <a:gd name="T2" fmla="*/ 76 w 83"/>
                <a:gd name="T3" fmla="*/ 118 h 118"/>
                <a:gd name="T4" fmla="*/ 83 w 83"/>
                <a:gd name="T5" fmla="*/ 113 h 118"/>
                <a:gd name="T6" fmla="*/ 9 w 83"/>
                <a:gd name="T7" fmla="*/ 0 h 118"/>
              </a:gdLst>
              <a:ahLst/>
              <a:cxnLst>
                <a:cxn ang="0">
                  <a:pos x="T0" y="T1"/>
                </a:cxn>
                <a:cxn ang="0">
                  <a:pos x="T2" y="T3"/>
                </a:cxn>
                <a:cxn ang="0">
                  <a:pos x="T4" y="T5"/>
                </a:cxn>
                <a:cxn ang="0">
                  <a:pos x="T6" y="T7"/>
                </a:cxn>
              </a:cxnLst>
              <a:rect l="0" t="0" r="r" b="b"/>
              <a:pathLst>
                <a:path w="83" h="118">
                  <a:moveTo>
                    <a:pt x="0" y="4"/>
                  </a:moveTo>
                  <a:lnTo>
                    <a:pt x="76" y="118"/>
                  </a:lnTo>
                  <a:lnTo>
                    <a:pt x="83" y="11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70" name="Freeform 555">
              <a:extLst>
                <a:ext uri="{FF2B5EF4-FFF2-40B4-BE49-F238E27FC236}">
                  <a16:creationId xmlns:a16="http://schemas.microsoft.com/office/drawing/2014/main" id="{5C1634CA-618A-4288-B1A7-364ED6947296}"/>
                </a:ext>
              </a:extLst>
            </p:cNvPr>
            <p:cNvSpPr>
              <a:spLocks/>
            </p:cNvSpPr>
            <p:nvPr/>
          </p:nvSpPr>
          <p:spPr bwMode="auto">
            <a:xfrm>
              <a:off x="4454526" y="8272464"/>
              <a:ext cx="146050" cy="187325"/>
            </a:xfrm>
            <a:custGeom>
              <a:avLst/>
              <a:gdLst>
                <a:gd name="T0" fmla="*/ 0 w 92"/>
                <a:gd name="T1" fmla="*/ 4 h 118"/>
                <a:gd name="T2" fmla="*/ 85 w 92"/>
                <a:gd name="T3" fmla="*/ 118 h 118"/>
                <a:gd name="T4" fmla="*/ 92 w 92"/>
                <a:gd name="T5" fmla="*/ 113 h 118"/>
                <a:gd name="T6" fmla="*/ 7 w 92"/>
                <a:gd name="T7" fmla="*/ 0 h 118"/>
                <a:gd name="T8" fmla="*/ 0 w 92"/>
                <a:gd name="T9" fmla="*/ 4 h 118"/>
              </a:gdLst>
              <a:ahLst/>
              <a:cxnLst>
                <a:cxn ang="0">
                  <a:pos x="T0" y="T1"/>
                </a:cxn>
                <a:cxn ang="0">
                  <a:pos x="T2" y="T3"/>
                </a:cxn>
                <a:cxn ang="0">
                  <a:pos x="T4" y="T5"/>
                </a:cxn>
                <a:cxn ang="0">
                  <a:pos x="T6" y="T7"/>
                </a:cxn>
                <a:cxn ang="0">
                  <a:pos x="T8" y="T9"/>
                </a:cxn>
              </a:cxnLst>
              <a:rect l="0" t="0" r="r" b="b"/>
              <a:pathLst>
                <a:path w="92" h="118">
                  <a:moveTo>
                    <a:pt x="0" y="4"/>
                  </a:moveTo>
                  <a:lnTo>
                    <a:pt x="85" y="118"/>
                  </a:lnTo>
                  <a:lnTo>
                    <a:pt x="92" y="113"/>
                  </a:lnTo>
                  <a:lnTo>
                    <a:pt x="7" y="0"/>
                  </a:lnTo>
                  <a:lnTo>
                    <a:pt x="0" y="4"/>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71" name="Freeform 556">
              <a:extLst>
                <a:ext uri="{FF2B5EF4-FFF2-40B4-BE49-F238E27FC236}">
                  <a16:creationId xmlns:a16="http://schemas.microsoft.com/office/drawing/2014/main" id="{41FCED74-C545-46DA-91F8-7C8A01C02069}"/>
                </a:ext>
              </a:extLst>
            </p:cNvPr>
            <p:cNvSpPr>
              <a:spLocks/>
            </p:cNvSpPr>
            <p:nvPr/>
          </p:nvSpPr>
          <p:spPr bwMode="auto">
            <a:xfrm>
              <a:off x="4454526" y="8272464"/>
              <a:ext cx="146050" cy="187325"/>
            </a:xfrm>
            <a:custGeom>
              <a:avLst/>
              <a:gdLst>
                <a:gd name="T0" fmla="*/ 0 w 92"/>
                <a:gd name="T1" fmla="*/ 4 h 118"/>
                <a:gd name="T2" fmla="*/ 85 w 92"/>
                <a:gd name="T3" fmla="*/ 118 h 118"/>
                <a:gd name="T4" fmla="*/ 92 w 92"/>
                <a:gd name="T5" fmla="*/ 113 h 118"/>
                <a:gd name="T6" fmla="*/ 7 w 92"/>
                <a:gd name="T7" fmla="*/ 0 h 118"/>
              </a:gdLst>
              <a:ahLst/>
              <a:cxnLst>
                <a:cxn ang="0">
                  <a:pos x="T0" y="T1"/>
                </a:cxn>
                <a:cxn ang="0">
                  <a:pos x="T2" y="T3"/>
                </a:cxn>
                <a:cxn ang="0">
                  <a:pos x="T4" y="T5"/>
                </a:cxn>
                <a:cxn ang="0">
                  <a:pos x="T6" y="T7"/>
                </a:cxn>
              </a:cxnLst>
              <a:rect l="0" t="0" r="r" b="b"/>
              <a:pathLst>
                <a:path w="92" h="118">
                  <a:moveTo>
                    <a:pt x="0" y="4"/>
                  </a:moveTo>
                  <a:lnTo>
                    <a:pt x="85" y="118"/>
                  </a:lnTo>
                  <a:lnTo>
                    <a:pt x="92" y="11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72" name="Freeform 557">
              <a:extLst>
                <a:ext uri="{FF2B5EF4-FFF2-40B4-BE49-F238E27FC236}">
                  <a16:creationId xmlns:a16="http://schemas.microsoft.com/office/drawing/2014/main" id="{9F55B613-4883-41A7-AEA8-69B7A33FC1DA}"/>
                </a:ext>
              </a:extLst>
            </p:cNvPr>
            <p:cNvSpPr>
              <a:spLocks/>
            </p:cNvSpPr>
            <p:nvPr/>
          </p:nvSpPr>
          <p:spPr bwMode="auto">
            <a:xfrm>
              <a:off x="4586288" y="8272464"/>
              <a:ext cx="168275" cy="187325"/>
            </a:xfrm>
            <a:custGeom>
              <a:avLst/>
              <a:gdLst>
                <a:gd name="T0" fmla="*/ 0 w 106"/>
                <a:gd name="T1" fmla="*/ 4 h 118"/>
                <a:gd name="T2" fmla="*/ 99 w 106"/>
                <a:gd name="T3" fmla="*/ 118 h 118"/>
                <a:gd name="T4" fmla="*/ 106 w 106"/>
                <a:gd name="T5" fmla="*/ 111 h 118"/>
                <a:gd name="T6" fmla="*/ 7 w 106"/>
                <a:gd name="T7" fmla="*/ 0 h 118"/>
                <a:gd name="T8" fmla="*/ 0 w 106"/>
                <a:gd name="T9" fmla="*/ 4 h 118"/>
              </a:gdLst>
              <a:ahLst/>
              <a:cxnLst>
                <a:cxn ang="0">
                  <a:pos x="T0" y="T1"/>
                </a:cxn>
                <a:cxn ang="0">
                  <a:pos x="T2" y="T3"/>
                </a:cxn>
                <a:cxn ang="0">
                  <a:pos x="T4" y="T5"/>
                </a:cxn>
                <a:cxn ang="0">
                  <a:pos x="T6" y="T7"/>
                </a:cxn>
                <a:cxn ang="0">
                  <a:pos x="T8" y="T9"/>
                </a:cxn>
              </a:cxnLst>
              <a:rect l="0" t="0" r="r" b="b"/>
              <a:pathLst>
                <a:path w="106" h="118">
                  <a:moveTo>
                    <a:pt x="0" y="4"/>
                  </a:moveTo>
                  <a:lnTo>
                    <a:pt x="99" y="118"/>
                  </a:lnTo>
                  <a:lnTo>
                    <a:pt x="106" y="111"/>
                  </a:lnTo>
                  <a:lnTo>
                    <a:pt x="7" y="0"/>
                  </a:lnTo>
                  <a:lnTo>
                    <a:pt x="0" y="4"/>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73" name="Freeform 558">
              <a:extLst>
                <a:ext uri="{FF2B5EF4-FFF2-40B4-BE49-F238E27FC236}">
                  <a16:creationId xmlns:a16="http://schemas.microsoft.com/office/drawing/2014/main" id="{3D270122-E1FE-44DF-AA26-BCAD161F5A7A}"/>
                </a:ext>
              </a:extLst>
            </p:cNvPr>
            <p:cNvSpPr>
              <a:spLocks/>
            </p:cNvSpPr>
            <p:nvPr/>
          </p:nvSpPr>
          <p:spPr bwMode="auto">
            <a:xfrm>
              <a:off x="4586288" y="8272464"/>
              <a:ext cx="168275" cy="187325"/>
            </a:xfrm>
            <a:custGeom>
              <a:avLst/>
              <a:gdLst>
                <a:gd name="T0" fmla="*/ 0 w 106"/>
                <a:gd name="T1" fmla="*/ 4 h 118"/>
                <a:gd name="T2" fmla="*/ 99 w 106"/>
                <a:gd name="T3" fmla="*/ 118 h 118"/>
                <a:gd name="T4" fmla="*/ 106 w 106"/>
                <a:gd name="T5" fmla="*/ 111 h 118"/>
                <a:gd name="T6" fmla="*/ 7 w 106"/>
                <a:gd name="T7" fmla="*/ 0 h 118"/>
              </a:gdLst>
              <a:ahLst/>
              <a:cxnLst>
                <a:cxn ang="0">
                  <a:pos x="T0" y="T1"/>
                </a:cxn>
                <a:cxn ang="0">
                  <a:pos x="T2" y="T3"/>
                </a:cxn>
                <a:cxn ang="0">
                  <a:pos x="T4" y="T5"/>
                </a:cxn>
                <a:cxn ang="0">
                  <a:pos x="T6" y="T7"/>
                </a:cxn>
              </a:cxnLst>
              <a:rect l="0" t="0" r="r" b="b"/>
              <a:pathLst>
                <a:path w="106" h="118">
                  <a:moveTo>
                    <a:pt x="0" y="4"/>
                  </a:moveTo>
                  <a:lnTo>
                    <a:pt x="99" y="118"/>
                  </a:lnTo>
                  <a:lnTo>
                    <a:pt x="106" y="11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74" name="Rectangle 559">
              <a:extLst>
                <a:ext uri="{FF2B5EF4-FFF2-40B4-BE49-F238E27FC236}">
                  <a16:creationId xmlns:a16="http://schemas.microsoft.com/office/drawing/2014/main" id="{C11FB19E-24B6-444E-A2CC-65826231BD85}"/>
                </a:ext>
              </a:extLst>
            </p:cNvPr>
            <p:cNvSpPr>
              <a:spLocks noChangeArrowheads="1"/>
            </p:cNvSpPr>
            <p:nvPr/>
          </p:nvSpPr>
          <p:spPr bwMode="auto">
            <a:xfrm>
              <a:off x="2209801" y="8358189"/>
              <a:ext cx="2649538" cy="15875"/>
            </a:xfrm>
            <a:prstGeom prst="rect">
              <a:avLst/>
            </a:prstGeom>
            <a:solidFill>
              <a:srgbClr val="262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75" name="Freeform 560">
              <a:extLst>
                <a:ext uri="{FF2B5EF4-FFF2-40B4-BE49-F238E27FC236}">
                  <a16:creationId xmlns:a16="http://schemas.microsoft.com/office/drawing/2014/main" id="{92E1373E-20F3-45C7-A835-234D777171EC}"/>
                </a:ext>
              </a:extLst>
            </p:cNvPr>
            <p:cNvSpPr>
              <a:spLocks/>
            </p:cNvSpPr>
            <p:nvPr/>
          </p:nvSpPr>
          <p:spPr bwMode="auto">
            <a:xfrm>
              <a:off x="2209801" y="8358189"/>
              <a:ext cx="2649538" cy="15875"/>
            </a:xfrm>
            <a:custGeom>
              <a:avLst/>
              <a:gdLst>
                <a:gd name="T0" fmla="*/ 0 w 1669"/>
                <a:gd name="T1" fmla="*/ 10 h 10"/>
                <a:gd name="T2" fmla="*/ 1669 w 1669"/>
                <a:gd name="T3" fmla="*/ 10 h 10"/>
                <a:gd name="T4" fmla="*/ 1669 w 1669"/>
                <a:gd name="T5" fmla="*/ 0 h 10"/>
                <a:gd name="T6" fmla="*/ 0 w 1669"/>
                <a:gd name="T7" fmla="*/ 0 h 10"/>
              </a:gdLst>
              <a:ahLst/>
              <a:cxnLst>
                <a:cxn ang="0">
                  <a:pos x="T0" y="T1"/>
                </a:cxn>
                <a:cxn ang="0">
                  <a:pos x="T2" y="T3"/>
                </a:cxn>
                <a:cxn ang="0">
                  <a:pos x="T4" y="T5"/>
                </a:cxn>
                <a:cxn ang="0">
                  <a:pos x="T6" y="T7"/>
                </a:cxn>
              </a:cxnLst>
              <a:rect l="0" t="0" r="r" b="b"/>
              <a:pathLst>
                <a:path w="1669" h="10">
                  <a:moveTo>
                    <a:pt x="0" y="10"/>
                  </a:moveTo>
                  <a:lnTo>
                    <a:pt x="1669" y="10"/>
                  </a:lnTo>
                  <a:lnTo>
                    <a:pt x="166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76" name="Rectangle 561">
              <a:extLst>
                <a:ext uri="{FF2B5EF4-FFF2-40B4-BE49-F238E27FC236}">
                  <a16:creationId xmlns:a16="http://schemas.microsoft.com/office/drawing/2014/main" id="{AA3E9DD0-CA84-49E1-8BF4-49FDAA1BD74C}"/>
                </a:ext>
              </a:extLst>
            </p:cNvPr>
            <p:cNvSpPr>
              <a:spLocks noChangeArrowheads="1"/>
            </p:cNvSpPr>
            <p:nvPr/>
          </p:nvSpPr>
          <p:spPr bwMode="auto">
            <a:xfrm>
              <a:off x="2052638" y="8470901"/>
              <a:ext cx="2949575" cy="30163"/>
            </a:xfrm>
            <a:prstGeom prst="rect">
              <a:avLst/>
            </a:prstGeom>
            <a:solidFill>
              <a:srgbClr val="262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77" name="Freeform 562">
              <a:extLst>
                <a:ext uri="{FF2B5EF4-FFF2-40B4-BE49-F238E27FC236}">
                  <a16:creationId xmlns:a16="http://schemas.microsoft.com/office/drawing/2014/main" id="{DE7B79B3-0DA5-48B7-B983-D4DB16FD52AD}"/>
                </a:ext>
              </a:extLst>
            </p:cNvPr>
            <p:cNvSpPr>
              <a:spLocks/>
            </p:cNvSpPr>
            <p:nvPr/>
          </p:nvSpPr>
          <p:spPr bwMode="auto">
            <a:xfrm>
              <a:off x="1576388" y="4886326"/>
              <a:ext cx="3906838" cy="2559050"/>
            </a:xfrm>
            <a:custGeom>
              <a:avLst/>
              <a:gdLst>
                <a:gd name="T0" fmla="*/ 1021 w 1041"/>
                <a:gd name="T1" fmla="*/ 682 h 682"/>
                <a:gd name="T2" fmla="*/ 20 w 1041"/>
                <a:gd name="T3" fmla="*/ 682 h 682"/>
                <a:gd name="T4" fmla="*/ 0 w 1041"/>
                <a:gd name="T5" fmla="*/ 662 h 682"/>
                <a:gd name="T6" fmla="*/ 0 w 1041"/>
                <a:gd name="T7" fmla="*/ 20 h 682"/>
                <a:gd name="T8" fmla="*/ 20 w 1041"/>
                <a:gd name="T9" fmla="*/ 0 h 682"/>
                <a:gd name="T10" fmla="*/ 1021 w 1041"/>
                <a:gd name="T11" fmla="*/ 0 h 682"/>
                <a:gd name="T12" fmla="*/ 1041 w 1041"/>
                <a:gd name="T13" fmla="*/ 20 h 682"/>
                <a:gd name="T14" fmla="*/ 1041 w 1041"/>
                <a:gd name="T15" fmla="*/ 662 h 682"/>
                <a:gd name="T16" fmla="*/ 1021 w 1041"/>
                <a:gd name="T17"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1" h="682">
                  <a:moveTo>
                    <a:pt x="1021" y="682"/>
                  </a:moveTo>
                  <a:cubicBezTo>
                    <a:pt x="20" y="682"/>
                    <a:pt x="20" y="682"/>
                    <a:pt x="20" y="682"/>
                  </a:cubicBezTo>
                  <a:cubicBezTo>
                    <a:pt x="9" y="682"/>
                    <a:pt x="0" y="674"/>
                    <a:pt x="0" y="662"/>
                  </a:cubicBezTo>
                  <a:cubicBezTo>
                    <a:pt x="0" y="20"/>
                    <a:pt x="0" y="20"/>
                    <a:pt x="0" y="20"/>
                  </a:cubicBezTo>
                  <a:cubicBezTo>
                    <a:pt x="0" y="9"/>
                    <a:pt x="9" y="0"/>
                    <a:pt x="20" y="0"/>
                  </a:cubicBezTo>
                  <a:cubicBezTo>
                    <a:pt x="1021" y="0"/>
                    <a:pt x="1021" y="0"/>
                    <a:pt x="1021" y="0"/>
                  </a:cubicBezTo>
                  <a:cubicBezTo>
                    <a:pt x="1032" y="0"/>
                    <a:pt x="1041" y="9"/>
                    <a:pt x="1041" y="20"/>
                  </a:cubicBezTo>
                  <a:cubicBezTo>
                    <a:pt x="1041" y="662"/>
                    <a:pt x="1041" y="662"/>
                    <a:pt x="1041" y="662"/>
                  </a:cubicBezTo>
                  <a:cubicBezTo>
                    <a:pt x="1041" y="674"/>
                    <a:pt x="1032" y="682"/>
                    <a:pt x="1021" y="682"/>
                  </a:cubicBezTo>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78" name="Freeform 563">
              <a:extLst>
                <a:ext uri="{FF2B5EF4-FFF2-40B4-BE49-F238E27FC236}">
                  <a16:creationId xmlns:a16="http://schemas.microsoft.com/office/drawing/2014/main" id="{CD39D33E-42D9-40C9-91B2-314C91C47CEA}"/>
                </a:ext>
              </a:extLst>
            </p:cNvPr>
            <p:cNvSpPr>
              <a:spLocks/>
            </p:cNvSpPr>
            <p:nvPr/>
          </p:nvSpPr>
          <p:spPr bwMode="auto">
            <a:xfrm>
              <a:off x="2965451" y="7445376"/>
              <a:ext cx="1128713" cy="679450"/>
            </a:xfrm>
            <a:custGeom>
              <a:avLst/>
              <a:gdLst>
                <a:gd name="T0" fmla="*/ 256 w 301"/>
                <a:gd name="T1" fmla="*/ 0 h 181"/>
                <a:gd name="T2" fmla="*/ 256 w 301"/>
                <a:gd name="T3" fmla="*/ 87 h 181"/>
                <a:gd name="T4" fmla="*/ 293 w 301"/>
                <a:gd name="T5" fmla="*/ 150 h 181"/>
                <a:gd name="T6" fmla="*/ 287 w 301"/>
                <a:gd name="T7" fmla="*/ 172 h 181"/>
                <a:gd name="T8" fmla="*/ 150 w 301"/>
                <a:gd name="T9" fmla="*/ 181 h 181"/>
                <a:gd name="T10" fmla="*/ 14 w 301"/>
                <a:gd name="T11" fmla="*/ 172 h 181"/>
                <a:gd name="T12" fmla="*/ 8 w 301"/>
                <a:gd name="T13" fmla="*/ 150 h 181"/>
                <a:gd name="T14" fmla="*/ 45 w 301"/>
                <a:gd name="T15" fmla="*/ 87 h 181"/>
                <a:gd name="T16" fmla="*/ 45 w 301"/>
                <a:gd name="T17" fmla="*/ 0 h 181"/>
                <a:gd name="T18" fmla="*/ 256 w 301"/>
                <a:gd name="T1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81">
                  <a:moveTo>
                    <a:pt x="256" y="0"/>
                  </a:moveTo>
                  <a:cubicBezTo>
                    <a:pt x="256" y="0"/>
                    <a:pt x="256" y="43"/>
                    <a:pt x="256" y="87"/>
                  </a:cubicBezTo>
                  <a:cubicBezTo>
                    <a:pt x="256" y="113"/>
                    <a:pt x="276" y="136"/>
                    <a:pt x="293" y="150"/>
                  </a:cubicBezTo>
                  <a:cubicBezTo>
                    <a:pt x="301" y="157"/>
                    <a:pt x="297" y="170"/>
                    <a:pt x="287" y="172"/>
                  </a:cubicBezTo>
                  <a:cubicBezTo>
                    <a:pt x="263" y="176"/>
                    <a:pt x="220" y="181"/>
                    <a:pt x="150" y="181"/>
                  </a:cubicBezTo>
                  <a:cubicBezTo>
                    <a:pt x="81" y="181"/>
                    <a:pt x="38" y="176"/>
                    <a:pt x="14" y="172"/>
                  </a:cubicBezTo>
                  <a:cubicBezTo>
                    <a:pt x="3" y="170"/>
                    <a:pt x="0" y="157"/>
                    <a:pt x="8" y="150"/>
                  </a:cubicBezTo>
                  <a:cubicBezTo>
                    <a:pt x="25" y="136"/>
                    <a:pt x="45" y="113"/>
                    <a:pt x="45" y="87"/>
                  </a:cubicBezTo>
                  <a:cubicBezTo>
                    <a:pt x="45" y="43"/>
                    <a:pt x="45" y="0"/>
                    <a:pt x="45" y="0"/>
                  </a:cubicBezTo>
                  <a:cubicBezTo>
                    <a:pt x="256" y="0"/>
                    <a:pt x="256" y="0"/>
                    <a:pt x="256" y="0"/>
                  </a:cubicBezTo>
                </a:path>
              </a:pathLst>
            </a:custGeom>
            <a:solidFill>
              <a:srgbClr val="D8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79" name="Freeform 564">
              <a:extLst>
                <a:ext uri="{FF2B5EF4-FFF2-40B4-BE49-F238E27FC236}">
                  <a16:creationId xmlns:a16="http://schemas.microsoft.com/office/drawing/2014/main" id="{531ED753-724A-44DB-9BDF-725FFFC0D4C6}"/>
                </a:ext>
              </a:extLst>
            </p:cNvPr>
            <p:cNvSpPr>
              <a:spLocks/>
            </p:cNvSpPr>
            <p:nvPr/>
          </p:nvSpPr>
          <p:spPr bwMode="auto">
            <a:xfrm>
              <a:off x="3133726" y="7445376"/>
              <a:ext cx="792163" cy="117475"/>
            </a:xfrm>
            <a:custGeom>
              <a:avLst/>
              <a:gdLst>
                <a:gd name="T0" fmla="*/ 211 w 211"/>
                <a:gd name="T1" fmla="*/ 0 h 31"/>
                <a:gd name="T2" fmla="*/ 0 w 211"/>
                <a:gd name="T3" fmla="*/ 0 h 31"/>
                <a:gd name="T4" fmla="*/ 0 w 211"/>
                <a:gd name="T5" fmla="*/ 31 h 31"/>
                <a:gd name="T6" fmla="*/ 211 w 211"/>
                <a:gd name="T7" fmla="*/ 31 h 31"/>
                <a:gd name="T8" fmla="*/ 211 w 211"/>
                <a:gd name="T9" fmla="*/ 0 h 31"/>
              </a:gdLst>
              <a:ahLst/>
              <a:cxnLst>
                <a:cxn ang="0">
                  <a:pos x="T0" y="T1"/>
                </a:cxn>
                <a:cxn ang="0">
                  <a:pos x="T2" y="T3"/>
                </a:cxn>
                <a:cxn ang="0">
                  <a:pos x="T4" y="T5"/>
                </a:cxn>
                <a:cxn ang="0">
                  <a:pos x="T6" y="T7"/>
                </a:cxn>
                <a:cxn ang="0">
                  <a:pos x="T8" y="T9"/>
                </a:cxn>
              </a:cxnLst>
              <a:rect l="0" t="0" r="r" b="b"/>
              <a:pathLst>
                <a:path w="211" h="31">
                  <a:moveTo>
                    <a:pt x="211" y="0"/>
                  </a:moveTo>
                  <a:cubicBezTo>
                    <a:pt x="0" y="0"/>
                    <a:pt x="0" y="0"/>
                    <a:pt x="0" y="0"/>
                  </a:cubicBezTo>
                  <a:cubicBezTo>
                    <a:pt x="0" y="0"/>
                    <a:pt x="0" y="13"/>
                    <a:pt x="0" y="31"/>
                  </a:cubicBezTo>
                  <a:cubicBezTo>
                    <a:pt x="211" y="31"/>
                    <a:pt x="211" y="31"/>
                    <a:pt x="211" y="31"/>
                  </a:cubicBezTo>
                  <a:cubicBezTo>
                    <a:pt x="211" y="13"/>
                    <a:pt x="211" y="0"/>
                    <a:pt x="211" y="0"/>
                  </a:cubicBezTo>
                </a:path>
              </a:pathLst>
            </a:custGeom>
            <a:solidFill>
              <a:srgbClr val="979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59" name="Freeform 613">
              <a:extLst>
                <a:ext uri="{FF2B5EF4-FFF2-40B4-BE49-F238E27FC236}">
                  <a16:creationId xmlns:a16="http://schemas.microsoft.com/office/drawing/2014/main" id="{2F3589D5-C287-4253-B4D7-C14795FEF235}"/>
                </a:ext>
              </a:extLst>
            </p:cNvPr>
            <p:cNvSpPr>
              <a:spLocks/>
            </p:cNvSpPr>
            <p:nvPr/>
          </p:nvSpPr>
          <p:spPr bwMode="auto">
            <a:xfrm>
              <a:off x="9209088" y="7040564"/>
              <a:ext cx="2600325" cy="1190625"/>
            </a:xfrm>
            <a:custGeom>
              <a:avLst/>
              <a:gdLst>
                <a:gd name="T0" fmla="*/ 681 w 693"/>
                <a:gd name="T1" fmla="*/ 0 h 317"/>
                <a:gd name="T2" fmla="*/ 12 w 693"/>
                <a:gd name="T3" fmla="*/ 0 h 317"/>
                <a:gd name="T4" fmla="*/ 0 w 693"/>
                <a:gd name="T5" fmla="*/ 13 h 317"/>
                <a:gd name="T6" fmla="*/ 0 w 693"/>
                <a:gd name="T7" fmla="*/ 305 h 317"/>
                <a:gd name="T8" fmla="*/ 12 w 693"/>
                <a:gd name="T9" fmla="*/ 317 h 317"/>
                <a:gd name="T10" fmla="*/ 681 w 693"/>
                <a:gd name="T11" fmla="*/ 317 h 317"/>
                <a:gd name="T12" fmla="*/ 693 w 693"/>
                <a:gd name="T13" fmla="*/ 305 h 317"/>
                <a:gd name="T14" fmla="*/ 693 w 693"/>
                <a:gd name="T15" fmla="*/ 13 h 317"/>
                <a:gd name="T16" fmla="*/ 681 w 693"/>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3" h="317">
                  <a:moveTo>
                    <a:pt x="681" y="0"/>
                  </a:moveTo>
                  <a:cubicBezTo>
                    <a:pt x="12" y="0"/>
                    <a:pt x="12" y="0"/>
                    <a:pt x="12" y="0"/>
                  </a:cubicBezTo>
                  <a:cubicBezTo>
                    <a:pt x="5" y="0"/>
                    <a:pt x="0" y="6"/>
                    <a:pt x="0" y="13"/>
                  </a:cubicBezTo>
                  <a:cubicBezTo>
                    <a:pt x="0" y="305"/>
                    <a:pt x="0" y="305"/>
                    <a:pt x="0" y="305"/>
                  </a:cubicBezTo>
                  <a:cubicBezTo>
                    <a:pt x="0" y="311"/>
                    <a:pt x="5" y="317"/>
                    <a:pt x="12" y="317"/>
                  </a:cubicBezTo>
                  <a:cubicBezTo>
                    <a:pt x="681" y="317"/>
                    <a:pt x="681" y="317"/>
                    <a:pt x="681" y="317"/>
                  </a:cubicBezTo>
                  <a:cubicBezTo>
                    <a:pt x="688" y="317"/>
                    <a:pt x="693" y="311"/>
                    <a:pt x="693" y="305"/>
                  </a:cubicBezTo>
                  <a:cubicBezTo>
                    <a:pt x="693" y="13"/>
                    <a:pt x="693" y="13"/>
                    <a:pt x="693" y="13"/>
                  </a:cubicBezTo>
                  <a:cubicBezTo>
                    <a:pt x="693" y="6"/>
                    <a:pt x="688" y="0"/>
                    <a:pt x="681" y="0"/>
                  </a:cubicBezTo>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60" name="Freeform 614">
              <a:extLst>
                <a:ext uri="{FF2B5EF4-FFF2-40B4-BE49-F238E27FC236}">
                  <a16:creationId xmlns:a16="http://schemas.microsoft.com/office/drawing/2014/main" id="{98D19CAB-0C8D-412D-A4A4-1E47DAB6673C}"/>
                </a:ext>
              </a:extLst>
            </p:cNvPr>
            <p:cNvSpPr>
              <a:spLocks/>
            </p:cNvSpPr>
            <p:nvPr/>
          </p:nvSpPr>
          <p:spPr bwMode="auto">
            <a:xfrm>
              <a:off x="9613900" y="7959726"/>
              <a:ext cx="1787525" cy="469900"/>
            </a:xfrm>
            <a:custGeom>
              <a:avLst/>
              <a:gdLst>
                <a:gd name="T0" fmla="*/ 1007 w 1126"/>
                <a:gd name="T1" fmla="*/ 0 h 296"/>
                <a:gd name="T2" fmla="*/ 563 w 1126"/>
                <a:gd name="T3" fmla="*/ 0 h 296"/>
                <a:gd name="T4" fmla="*/ 121 w 1126"/>
                <a:gd name="T5" fmla="*/ 0 h 296"/>
                <a:gd name="T6" fmla="*/ 0 w 1126"/>
                <a:gd name="T7" fmla="*/ 296 h 296"/>
                <a:gd name="T8" fmla="*/ 563 w 1126"/>
                <a:gd name="T9" fmla="*/ 296 h 296"/>
                <a:gd name="T10" fmla="*/ 1126 w 1126"/>
                <a:gd name="T11" fmla="*/ 296 h 296"/>
                <a:gd name="T12" fmla="*/ 1007 w 1126"/>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1126" h="296">
                  <a:moveTo>
                    <a:pt x="1007" y="0"/>
                  </a:moveTo>
                  <a:lnTo>
                    <a:pt x="563" y="0"/>
                  </a:lnTo>
                  <a:lnTo>
                    <a:pt x="121" y="0"/>
                  </a:lnTo>
                  <a:lnTo>
                    <a:pt x="0" y="296"/>
                  </a:lnTo>
                  <a:lnTo>
                    <a:pt x="563" y="296"/>
                  </a:lnTo>
                  <a:lnTo>
                    <a:pt x="1126" y="296"/>
                  </a:lnTo>
                  <a:lnTo>
                    <a:pt x="10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61" name="Freeform 615">
              <a:extLst>
                <a:ext uri="{FF2B5EF4-FFF2-40B4-BE49-F238E27FC236}">
                  <a16:creationId xmlns:a16="http://schemas.microsoft.com/office/drawing/2014/main" id="{58A2049B-C757-4203-AF85-CDB39A6C5B3A}"/>
                </a:ext>
              </a:extLst>
            </p:cNvPr>
            <p:cNvSpPr>
              <a:spLocks/>
            </p:cNvSpPr>
            <p:nvPr/>
          </p:nvSpPr>
          <p:spPr bwMode="auto">
            <a:xfrm>
              <a:off x="9613900" y="7959726"/>
              <a:ext cx="1787525" cy="469900"/>
            </a:xfrm>
            <a:custGeom>
              <a:avLst/>
              <a:gdLst>
                <a:gd name="T0" fmla="*/ 1007 w 1126"/>
                <a:gd name="T1" fmla="*/ 0 h 296"/>
                <a:gd name="T2" fmla="*/ 563 w 1126"/>
                <a:gd name="T3" fmla="*/ 0 h 296"/>
                <a:gd name="T4" fmla="*/ 121 w 1126"/>
                <a:gd name="T5" fmla="*/ 0 h 296"/>
                <a:gd name="T6" fmla="*/ 0 w 1126"/>
                <a:gd name="T7" fmla="*/ 296 h 296"/>
                <a:gd name="T8" fmla="*/ 563 w 1126"/>
                <a:gd name="T9" fmla="*/ 296 h 296"/>
                <a:gd name="T10" fmla="*/ 1126 w 1126"/>
                <a:gd name="T11" fmla="*/ 296 h 296"/>
                <a:gd name="T12" fmla="*/ 1007 w 1126"/>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1126" h="296">
                  <a:moveTo>
                    <a:pt x="1007" y="0"/>
                  </a:moveTo>
                  <a:lnTo>
                    <a:pt x="563" y="0"/>
                  </a:lnTo>
                  <a:lnTo>
                    <a:pt x="121" y="0"/>
                  </a:lnTo>
                  <a:lnTo>
                    <a:pt x="0" y="296"/>
                  </a:lnTo>
                  <a:lnTo>
                    <a:pt x="563" y="296"/>
                  </a:lnTo>
                  <a:lnTo>
                    <a:pt x="1126" y="296"/>
                  </a:lnTo>
                  <a:lnTo>
                    <a:pt x="10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62" name="Freeform 616">
              <a:extLst>
                <a:ext uri="{FF2B5EF4-FFF2-40B4-BE49-F238E27FC236}">
                  <a16:creationId xmlns:a16="http://schemas.microsoft.com/office/drawing/2014/main" id="{069014DA-367A-4F9B-BCDE-E0BA2FA0F456}"/>
                </a:ext>
              </a:extLst>
            </p:cNvPr>
            <p:cNvSpPr>
              <a:spLocks/>
            </p:cNvSpPr>
            <p:nvPr/>
          </p:nvSpPr>
          <p:spPr bwMode="auto">
            <a:xfrm>
              <a:off x="9655175" y="7416801"/>
              <a:ext cx="1708150" cy="685800"/>
            </a:xfrm>
            <a:custGeom>
              <a:avLst/>
              <a:gdLst>
                <a:gd name="T0" fmla="*/ 1076 w 1076"/>
                <a:gd name="T1" fmla="*/ 0 h 432"/>
                <a:gd name="T2" fmla="*/ 0 w 1076"/>
                <a:gd name="T3" fmla="*/ 0 h 432"/>
                <a:gd name="T4" fmla="*/ 0 w 1076"/>
                <a:gd name="T5" fmla="*/ 432 h 432"/>
                <a:gd name="T6" fmla="*/ 57 w 1076"/>
                <a:gd name="T7" fmla="*/ 432 h 432"/>
                <a:gd name="T8" fmla="*/ 81 w 1076"/>
                <a:gd name="T9" fmla="*/ 373 h 432"/>
                <a:gd name="T10" fmla="*/ 81 w 1076"/>
                <a:gd name="T11" fmla="*/ 373 h 432"/>
                <a:gd name="T12" fmla="*/ 81 w 1076"/>
                <a:gd name="T13" fmla="*/ 314 h 432"/>
                <a:gd name="T14" fmla="*/ 993 w 1076"/>
                <a:gd name="T15" fmla="*/ 314 h 432"/>
                <a:gd name="T16" fmla="*/ 993 w 1076"/>
                <a:gd name="T17" fmla="*/ 373 h 432"/>
                <a:gd name="T18" fmla="*/ 993 w 1076"/>
                <a:gd name="T19" fmla="*/ 373 h 432"/>
                <a:gd name="T20" fmla="*/ 1017 w 1076"/>
                <a:gd name="T21" fmla="*/ 432 h 432"/>
                <a:gd name="T22" fmla="*/ 1076 w 1076"/>
                <a:gd name="T23" fmla="*/ 432 h 432"/>
                <a:gd name="T24" fmla="*/ 1076 w 1076"/>
                <a:gd name="T25"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432">
                  <a:moveTo>
                    <a:pt x="1076" y="0"/>
                  </a:moveTo>
                  <a:lnTo>
                    <a:pt x="0" y="0"/>
                  </a:lnTo>
                  <a:lnTo>
                    <a:pt x="0" y="432"/>
                  </a:lnTo>
                  <a:lnTo>
                    <a:pt x="57" y="432"/>
                  </a:lnTo>
                  <a:lnTo>
                    <a:pt x="81" y="373"/>
                  </a:lnTo>
                  <a:lnTo>
                    <a:pt x="81" y="373"/>
                  </a:lnTo>
                  <a:lnTo>
                    <a:pt x="81" y="314"/>
                  </a:lnTo>
                  <a:lnTo>
                    <a:pt x="993" y="314"/>
                  </a:lnTo>
                  <a:lnTo>
                    <a:pt x="993" y="373"/>
                  </a:lnTo>
                  <a:lnTo>
                    <a:pt x="993" y="373"/>
                  </a:lnTo>
                  <a:lnTo>
                    <a:pt x="1017" y="432"/>
                  </a:lnTo>
                  <a:lnTo>
                    <a:pt x="1076" y="432"/>
                  </a:lnTo>
                  <a:lnTo>
                    <a:pt x="1076" y="0"/>
                  </a:lnTo>
                  <a:close/>
                </a:path>
              </a:pathLst>
            </a:custGeom>
            <a:solidFill>
              <a:srgbClr val="1B1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63" name="Freeform 617">
              <a:extLst>
                <a:ext uri="{FF2B5EF4-FFF2-40B4-BE49-F238E27FC236}">
                  <a16:creationId xmlns:a16="http://schemas.microsoft.com/office/drawing/2014/main" id="{D5FE0006-2E19-43BF-929C-8E768DB782CA}"/>
                </a:ext>
              </a:extLst>
            </p:cNvPr>
            <p:cNvSpPr>
              <a:spLocks/>
            </p:cNvSpPr>
            <p:nvPr/>
          </p:nvSpPr>
          <p:spPr bwMode="auto">
            <a:xfrm>
              <a:off x="9655175" y="7416801"/>
              <a:ext cx="1708150" cy="685800"/>
            </a:xfrm>
            <a:custGeom>
              <a:avLst/>
              <a:gdLst>
                <a:gd name="T0" fmla="*/ 1076 w 1076"/>
                <a:gd name="T1" fmla="*/ 0 h 432"/>
                <a:gd name="T2" fmla="*/ 0 w 1076"/>
                <a:gd name="T3" fmla="*/ 0 h 432"/>
                <a:gd name="T4" fmla="*/ 0 w 1076"/>
                <a:gd name="T5" fmla="*/ 432 h 432"/>
                <a:gd name="T6" fmla="*/ 57 w 1076"/>
                <a:gd name="T7" fmla="*/ 432 h 432"/>
                <a:gd name="T8" fmla="*/ 81 w 1076"/>
                <a:gd name="T9" fmla="*/ 373 h 432"/>
                <a:gd name="T10" fmla="*/ 81 w 1076"/>
                <a:gd name="T11" fmla="*/ 373 h 432"/>
                <a:gd name="T12" fmla="*/ 81 w 1076"/>
                <a:gd name="T13" fmla="*/ 314 h 432"/>
                <a:gd name="T14" fmla="*/ 993 w 1076"/>
                <a:gd name="T15" fmla="*/ 314 h 432"/>
                <a:gd name="T16" fmla="*/ 993 w 1076"/>
                <a:gd name="T17" fmla="*/ 373 h 432"/>
                <a:gd name="T18" fmla="*/ 993 w 1076"/>
                <a:gd name="T19" fmla="*/ 373 h 432"/>
                <a:gd name="T20" fmla="*/ 1017 w 1076"/>
                <a:gd name="T21" fmla="*/ 432 h 432"/>
                <a:gd name="T22" fmla="*/ 1076 w 1076"/>
                <a:gd name="T23" fmla="*/ 432 h 432"/>
                <a:gd name="T24" fmla="*/ 1076 w 1076"/>
                <a:gd name="T25"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432">
                  <a:moveTo>
                    <a:pt x="1076" y="0"/>
                  </a:moveTo>
                  <a:lnTo>
                    <a:pt x="0" y="0"/>
                  </a:lnTo>
                  <a:lnTo>
                    <a:pt x="0" y="432"/>
                  </a:lnTo>
                  <a:lnTo>
                    <a:pt x="57" y="432"/>
                  </a:lnTo>
                  <a:lnTo>
                    <a:pt x="81" y="373"/>
                  </a:lnTo>
                  <a:lnTo>
                    <a:pt x="81" y="373"/>
                  </a:lnTo>
                  <a:lnTo>
                    <a:pt x="81" y="314"/>
                  </a:lnTo>
                  <a:lnTo>
                    <a:pt x="993" y="314"/>
                  </a:lnTo>
                  <a:lnTo>
                    <a:pt x="993" y="373"/>
                  </a:lnTo>
                  <a:lnTo>
                    <a:pt x="993" y="373"/>
                  </a:lnTo>
                  <a:lnTo>
                    <a:pt x="1017" y="432"/>
                  </a:lnTo>
                  <a:lnTo>
                    <a:pt x="1076" y="432"/>
                  </a:lnTo>
                  <a:lnTo>
                    <a:pt x="10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64" name="Freeform 618">
              <a:extLst>
                <a:ext uri="{FF2B5EF4-FFF2-40B4-BE49-F238E27FC236}">
                  <a16:creationId xmlns:a16="http://schemas.microsoft.com/office/drawing/2014/main" id="{6CF07A27-4316-4BFC-9AA7-39EFF0F670AE}"/>
                </a:ext>
              </a:extLst>
            </p:cNvPr>
            <p:cNvSpPr>
              <a:spLocks/>
            </p:cNvSpPr>
            <p:nvPr/>
          </p:nvSpPr>
          <p:spPr bwMode="auto">
            <a:xfrm>
              <a:off x="9745663" y="8008939"/>
              <a:ext cx="1524000" cy="93663"/>
            </a:xfrm>
            <a:custGeom>
              <a:avLst/>
              <a:gdLst>
                <a:gd name="T0" fmla="*/ 936 w 960"/>
                <a:gd name="T1" fmla="*/ 0 h 59"/>
                <a:gd name="T2" fmla="*/ 24 w 960"/>
                <a:gd name="T3" fmla="*/ 0 h 59"/>
                <a:gd name="T4" fmla="*/ 0 w 960"/>
                <a:gd name="T5" fmla="*/ 59 h 59"/>
                <a:gd name="T6" fmla="*/ 960 w 960"/>
                <a:gd name="T7" fmla="*/ 59 h 59"/>
                <a:gd name="T8" fmla="*/ 936 w 960"/>
                <a:gd name="T9" fmla="*/ 0 h 59"/>
              </a:gdLst>
              <a:ahLst/>
              <a:cxnLst>
                <a:cxn ang="0">
                  <a:pos x="T0" y="T1"/>
                </a:cxn>
                <a:cxn ang="0">
                  <a:pos x="T2" y="T3"/>
                </a:cxn>
                <a:cxn ang="0">
                  <a:pos x="T4" y="T5"/>
                </a:cxn>
                <a:cxn ang="0">
                  <a:pos x="T6" y="T7"/>
                </a:cxn>
                <a:cxn ang="0">
                  <a:pos x="T8" y="T9"/>
                </a:cxn>
              </a:cxnLst>
              <a:rect l="0" t="0" r="r" b="b"/>
              <a:pathLst>
                <a:path w="960" h="59">
                  <a:moveTo>
                    <a:pt x="936" y="0"/>
                  </a:moveTo>
                  <a:lnTo>
                    <a:pt x="24" y="0"/>
                  </a:lnTo>
                  <a:lnTo>
                    <a:pt x="0" y="59"/>
                  </a:lnTo>
                  <a:lnTo>
                    <a:pt x="960" y="59"/>
                  </a:lnTo>
                  <a:lnTo>
                    <a:pt x="936"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65" name="Freeform 619">
              <a:extLst>
                <a:ext uri="{FF2B5EF4-FFF2-40B4-BE49-F238E27FC236}">
                  <a16:creationId xmlns:a16="http://schemas.microsoft.com/office/drawing/2014/main" id="{44EA1E86-1063-441B-B385-0269F2329D46}"/>
                </a:ext>
              </a:extLst>
            </p:cNvPr>
            <p:cNvSpPr>
              <a:spLocks/>
            </p:cNvSpPr>
            <p:nvPr/>
          </p:nvSpPr>
          <p:spPr bwMode="auto">
            <a:xfrm>
              <a:off x="9745663" y="8008939"/>
              <a:ext cx="1524000" cy="93663"/>
            </a:xfrm>
            <a:custGeom>
              <a:avLst/>
              <a:gdLst>
                <a:gd name="T0" fmla="*/ 936 w 960"/>
                <a:gd name="T1" fmla="*/ 0 h 59"/>
                <a:gd name="T2" fmla="*/ 24 w 960"/>
                <a:gd name="T3" fmla="*/ 0 h 59"/>
                <a:gd name="T4" fmla="*/ 0 w 960"/>
                <a:gd name="T5" fmla="*/ 59 h 59"/>
                <a:gd name="T6" fmla="*/ 960 w 960"/>
                <a:gd name="T7" fmla="*/ 59 h 59"/>
                <a:gd name="T8" fmla="*/ 936 w 960"/>
                <a:gd name="T9" fmla="*/ 0 h 59"/>
              </a:gdLst>
              <a:ahLst/>
              <a:cxnLst>
                <a:cxn ang="0">
                  <a:pos x="T0" y="T1"/>
                </a:cxn>
                <a:cxn ang="0">
                  <a:pos x="T2" y="T3"/>
                </a:cxn>
                <a:cxn ang="0">
                  <a:pos x="T4" y="T5"/>
                </a:cxn>
                <a:cxn ang="0">
                  <a:pos x="T6" y="T7"/>
                </a:cxn>
                <a:cxn ang="0">
                  <a:pos x="T8" y="T9"/>
                </a:cxn>
              </a:cxnLst>
              <a:rect l="0" t="0" r="r" b="b"/>
              <a:pathLst>
                <a:path w="960" h="59">
                  <a:moveTo>
                    <a:pt x="936" y="0"/>
                  </a:moveTo>
                  <a:lnTo>
                    <a:pt x="24" y="0"/>
                  </a:lnTo>
                  <a:lnTo>
                    <a:pt x="0" y="59"/>
                  </a:lnTo>
                  <a:lnTo>
                    <a:pt x="960" y="59"/>
                  </a:lnTo>
                  <a:lnTo>
                    <a:pt x="9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66" name="Freeform 620">
              <a:extLst>
                <a:ext uri="{FF2B5EF4-FFF2-40B4-BE49-F238E27FC236}">
                  <a16:creationId xmlns:a16="http://schemas.microsoft.com/office/drawing/2014/main" id="{8AD90FD7-2C3F-4AF6-8475-E5572ACDCDE2}"/>
                </a:ext>
              </a:extLst>
            </p:cNvPr>
            <p:cNvSpPr>
              <a:spLocks/>
            </p:cNvSpPr>
            <p:nvPr/>
          </p:nvSpPr>
          <p:spPr bwMode="auto">
            <a:xfrm>
              <a:off x="9783763" y="7915276"/>
              <a:ext cx="1447800" cy="93663"/>
            </a:xfrm>
            <a:custGeom>
              <a:avLst/>
              <a:gdLst>
                <a:gd name="T0" fmla="*/ 912 w 912"/>
                <a:gd name="T1" fmla="*/ 0 h 59"/>
                <a:gd name="T2" fmla="*/ 0 w 912"/>
                <a:gd name="T3" fmla="*/ 0 h 59"/>
                <a:gd name="T4" fmla="*/ 0 w 912"/>
                <a:gd name="T5" fmla="*/ 59 h 59"/>
                <a:gd name="T6" fmla="*/ 0 w 912"/>
                <a:gd name="T7" fmla="*/ 59 h 59"/>
                <a:gd name="T8" fmla="*/ 14 w 912"/>
                <a:gd name="T9" fmla="*/ 28 h 59"/>
                <a:gd name="T10" fmla="*/ 456 w 912"/>
                <a:gd name="T11" fmla="*/ 28 h 59"/>
                <a:gd name="T12" fmla="*/ 900 w 912"/>
                <a:gd name="T13" fmla="*/ 28 h 59"/>
                <a:gd name="T14" fmla="*/ 912 w 912"/>
                <a:gd name="T15" fmla="*/ 59 h 59"/>
                <a:gd name="T16" fmla="*/ 912 w 912"/>
                <a:gd name="T17" fmla="*/ 59 h 59"/>
                <a:gd name="T18" fmla="*/ 912 w 912"/>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2" h="59">
                  <a:moveTo>
                    <a:pt x="912" y="0"/>
                  </a:moveTo>
                  <a:lnTo>
                    <a:pt x="0" y="0"/>
                  </a:lnTo>
                  <a:lnTo>
                    <a:pt x="0" y="59"/>
                  </a:lnTo>
                  <a:lnTo>
                    <a:pt x="0" y="59"/>
                  </a:lnTo>
                  <a:lnTo>
                    <a:pt x="14" y="28"/>
                  </a:lnTo>
                  <a:lnTo>
                    <a:pt x="456" y="28"/>
                  </a:lnTo>
                  <a:lnTo>
                    <a:pt x="900" y="28"/>
                  </a:lnTo>
                  <a:lnTo>
                    <a:pt x="912" y="59"/>
                  </a:lnTo>
                  <a:lnTo>
                    <a:pt x="912" y="59"/>
                  </a:lnTo>
                  <a:lnTo>
                    <a:pt x="912" y="0"/>
                  </a:lnTo>
                  <a:close/>
                </a:path>
              </a:pathLst>
            </a:custGeom>
            <a:solidFill>
              <a:srgbClr val="1313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67" name="Freeform 621">
              <a:extLst>
                <a:ext uri="{FF2B5EF4-FFF2-40B4-BE49-F238E27FC236}">
                  <a16:creationId xmlns:a16="http://schemas.microsoft.com/office/drawing/2014/main" id="{AA8F66AF-C824-4865-A53A-4FF8B316C75E}"/>
                </a:ext>
              </a:extLst>
            </p:cNvPr>
            <p:cNvSpPr>
              <a:spLocks/>
            </p:cNvSpPr>
            <p:nvPr/>
          </p:nvSpPr>
          <p:spPr bwMode="auto">
            <a:xfrm>
              <a:off x="9783763" y="7915276"/>
              <a:ext cx="1447800" cy="93663"/>
            </a:xfrm>
            <a:custGeom>
              <a:avLst/>
              <a:gdLst>
                <a:gd name="T0" fmla="*/ 912 w 912"/>
                <a:gd name="T1" fmla="*/ 0 h 59"/>
                <a:gd name="T2" fmla="*/ 0 w 912"/>
                <a:gd name="T3" fmla="*/ 0 h 59"/>
                <a:gd name="T4" fmla="*/ 0 w 912"/>
                <a:gd name="T5" fmla="*/ 59 h 59"/>
                <a:gd name="T6" fmla="*/ 0 w 912"/>
                <a:gd name="T7" fmla="*/ 59 h 59"/>
                <a:gd name="T8" fmla="*/ 14 w 912"/>
                <a:gd name="T9" fmla="*/ 28 h 59"/>
                <a:gd name="T10" fmla="*/ 456 w 912"/>
                <a:gd name="T11" fmla="*/ 28 h 59"/>
                <a:gd name="T12" fmla="*/ 900 w 912"/>
                <a:gd name="T13" fmla="*/ 28 h 59"/>
                <a:gd name="T14" fmla="*/ 912 w 912"/>
                <a:gd name="T15" fmla="*/ 59 h 59"/>
                <a:gd name="T16" fmla="*/ 912 w 912"/>
                <a:gd name="T17" fmla="*/ 59 h 59"/>
                <a:gd name="T18" fmla="*/ 912 w 912"/>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2" h="59">
                  <a:moveTo>
                    <a:pt x="912" y="0"/>
                  </a:moveTo>
                  <a:lnTo>
                    <a:pt x="0" y="0"/>
                  </a:lnTo>
                  <a:lnTo>
                    <a:pt x="0" y="59"/>
                  </a:lnTo>
                  <a:lnTo>
                    <a:pt x="0" y="59"/>
                  </a:lnTo>
                  <a:lnTo>
                    <a:pt x="14" y="28"/>
                  </a:lnTo>
                  <a:lnTo>
                    <a:pt x="456" y="28"/>
                  </a:lnTo>
                  <a:lnTo>
                    <a:pt x="900" y="28"/>
                  </a:lnTo>
                  <a:lnTo>
                    <a:pt x="912" y="59"/>
                  </a:lnTo>
                  <a:lnTo>
                    <a:pt x="912" y="59"/>
                  </a:lnTo>
                  <a:lnTo>
                    <a:pt x="9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68" name="Freeform 622">
              <a:extLst>
                <a:ext uri="{FF2B5EF4-FFF2-40B4-BE49-F238E27FC236}">
                  <a16:creationId xmlns:a16="http://schemas.microsoft.com/office/drawing/2014/main" id="{B3203220-47FA-4B44-A577-650509E61F4E}"/>
                </a:ext>
              </a:extLst>
            </p:cNvPr>
            <p:cNvSpPr>
              <a:spLocks/>
            </p:cNvSpPr>
            <p:nvPr/>
          </p:nvSpPr>
          <p:spPr bwMode="auto">
            <a:xfrm>
              <a:off x="9783763" y="7959726"/>
              <a:ext cx="1447800" cy="49213"/>
            </a:xfrm>
            <a:custGeom>
              <a:avLst/>
              <a:gdLst>
                <a:gd name="T0" fmla="*/ 900 w 912"/>
                <a:gd name="T1" fmla="*/ 0 h 31"/>
                <a:gd name="T2" fmla="*/ 456 w 912"/>
                <a:gd name="T3" fmla="*/ 0 h 31"/>
                <a:gd name="T4" fmla="*/ 14 w 912"/>
                <a:gd name="T5" fmla="*/ 0 h 31"/>
                <a:gd name="T6" fmla="*/ 0 w 912"/>
                <a:gd name="T7" fmla="*/ 31 h 31"/>
                <a:gd name="T8" fmla="*/ 912 w 912"/>
                <a:gd name="T9" fmla="*/ 31 h 31"/>
                <a:gd name="T10" fmla="*/ 900 w 912"/>
                <a:gd name="T11" fmla="*/ 0 h 31"/>
              </a:gdLst>
              <a:ahLst/>
              <a:cxnLst>
                <a:cxn ang="0">
                  <a:pos x="T0" y="T1"/>
                </a:cxn>
                <a:cxn ang="0">
                  <a:pos x="T2" y="T3"/>
                </a:cxn>
                <a:cxn ang="0">
                  <a:pos x="T4" y="T5"/>
                </a:cxn>
                <a:cxn ang="0">
                  <a:pos x="T6" y="T7"/>
                </a:cxn>
                <a:cxn ang="0">
                  <a:pos x="T8" y="T9"/>
                </a:cxn>
                <a:cxn ang="0">
                  <a:pos x="T10" y="T11"/>
                </a:cxn>
              </a:cxnLst>
              <a:rect l="0" t="0" r="r" b="b"/>
              <a:pathLst>
                <a:path w="912" h="31">
                  <a:moveTo>
                    <a:pt x="900" y="0"/>
                  </a:moveTo>
                  <a:lnTo>
                    <a:pt x="456" y="0"/>
                  </a:lnTo>
                  <a:lnTo>
                    <a:pt x="14" y="0"/>
                  </a:lnTo>
                  <a:lnTo>
                    <a:pt x="0" y="31"/>
                  </a:lnTo>
                  <a:lnTo>
                    <a:pt x="912" y="31"/>
                  </a:lnTo>
                  <a:lnTo>
                    <a:pt x="900" y="0"/>
                  </a:ln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69" name="Freeform 623">
              <a:extLst>
                <a:ext uri="{FF2B5EF4-FFF2-40B4-BE49-F238E27FC236}">
                  <a16:creationId xmlns:a16="http://schemas.microsoft.com/office/drawing/2014/main" id="{017FD422-6B4A-4077-B61F-4AF978818C7A}"/>
                </a:ext>
              </a:extLst>
            </p:cNvPr>
            <p:cNvSpPr>
              <a:spLocks/>
            </p:cNvSpPr>
            <p:nvPr/>
          </p:nvSpPr>
          <p:spPr bwMode="auto">
            <a:xfrm>
              <a:off x="9783763" y="7959726"/>
              <a:ext cx="1447800" cy="49213"/>
            </a:xfrm>
            <a:custGeom>
              <a:avLst/>
              <a:gdLst>
                <a:gd name="T0" fmla="*/ 900 w 912"/>
                <a:gd name="T1" fmla="*/ 0 h 31"/>
                <a:gd name="T2" fmla="*/ 456 w 912"/>
                <a:gd name="T3" fmla="*/ 0 h 31"/>
                <a:gd name="T4" fmla="*/ 14 w 912"/>
                <a:gd name="T5" fmla="*/ 0 h 31"/>
                <a:gd name="T6" fmla="*/ 0 w 912"/>
                <a:gd name="T7" fmla="*/ 31 h 31"/>
                <a:gd name="T8" fmla="*/ 912 w 912"/>
                <a:gd name="T9" fmla="*/ 31 h 31"/>
                <a:gd name="T10" fmla="*/ 900 w 912"/>
                <a:gd name="T11" fmla="*/ 0 h 31"/>
              </a:gdLst>
              <a:ahLst/>
              <a:cxnLst>
                <a:cxn ang="0">
                  <a:pos x="T0" y="T1"/>
                </a:cxn>
                <a:cxn ang="0">
                  <a:pos x="T2" y="T3"/>
                </a:cxn>
                <a:cxn ang="0">
                  <a:pos x="T4" y="T5"/>
                </a:cxn>
                <a:cxn ang="0">
                  <a:pos x="T6" y="T7"/>
                </a:cxn>
                <a:cxn ang="0">
                  <a:pos x="T8" y="T9"/>
                </a:cxn>
                <a:cxn ang="0">
                  <a:pos x="T10" y="T11"/>
                </a:cxn>
              </a:cxnLst>
              <a:rect l="0" t="0" r="r" b="b"/>
              <a:pathLst>
                <a:path w="912" h="31">
                  <a:moveTo>
                    <a:pt x="900" y="0"/>
                  </a:moveTo>
                  <a:lnTo>
                    <a:pt x="456" y="0"/>
                  </a:lnTo>
                  <a:lnTo>
                    <a:pt x="14" y="0"/>
                  </a:lnTo>
                  <a:lnTo>
                    <a:pt x="0" y="31"/>
                  </a:lnTo>
                  <a:lnTo>
                    <a:pt x="912" y="31"/>
                  </a:lnTo>
                  <a:lnTo>
                    <a:pt x="9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70" name="Freeform 624">
              <a:extLst>
                <a:ext uri="{FF2B5EF4-FFF2-40B4-BE49-F238E27FC236}">
                  <a16:creationId xmlns:a16="http://schemas.microsoft.com/office/drawing/2014/main" id="{2F7655A6-0E3E-4060-92F1-C311AE8FBBEC}"/>
                </a:ext>
              </a:extLst>
            </p:cNvPr>
            <p:cNvSpPr>
              <a:spLocks/>
            </p:cNvSpPr>
            <p:nvPr/>
          </p:nvSpPr>
          <p:spPr bwMode="auto">
            <a:xfrm>
              <a:off x="9423400" y="7142164"/>
              <a:ext cx="149225" cy="52388"/>
            </a:xfrm>
            <a:custGeom>
              <a:avLst/>
              <a:gdLst>
                <a:gd name="T0" fmla="*/ 36 w 40"/>
                <a:gd name="T1" fmla="*/ 14 h 14"/>
                <a:gd name="T2" fmla="*/ 4 w 40"/>
                <a:gd name="T3" fmla="*/ 14 h 14"/>
                <a:gd name="T4" fmla="*/ 0 w 40"/>
                <a:gd name="T5" fmla="*/ 9 h 14"/>
                <a:gd name="T6" fmla="*/ 0 w 40"/>
                <a:gd name="T7" fmla="*/ 5 h 14"/>
                <a:gd name="T8" fmla="*/ 4 w 40"/>
                <a:gd name="T9" fmla="*/ 0 h 14"/>
                <a:gd name="T10" fmla="*/ 36 w 40"/>
                <a:gd name="T11" fmla="*/ 0 h 14"/>
                <a:gd name="T12" fmla="*/ 40 w 40"/>
                <a:gd name="T13" fmla="*/ 5 h 14"/>
                <a:gd name="T14" fmla="*/ 40 w 40"/>
                <a:gd name="T15" fmla="*/ 9 h 14"/>
                <a:gd name="T16" fmla="*/ 36 w 4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4">
                  <a:moveTo>
                    <a:pt x="36" y="14"/>
                  </a:moveTo>
                  <a:cubicBezTo>
                    <a:pt x="4" y="14"/>
                    <a:pt x="4" y="14"/>
                    <a:pt x="4" y="14"/>
                  </a:cubicBezTo>
                  <a:cubicBezTo>
                    <a:pt x="2" y="14"/>
                    <a:pt x="0" y="12"/>
                    <a:pt x="0" y="9"/>
                  </a:cubicBezTo>
                  <a:cubicBezTo>
                    <a:pt x="0" y="5"/>
                    <a:pt x="0" y="5"/>
                    <a:pt x="0" y="5"/>
                  </a:cubicBezTo>
                  <a:cubicBezTo>
                    <a:pt x="0" y="2"/>
                    <a:pt x="2" y="0"/>
                    <a:pt x="4" y="0"/>
                  </a:cubicBezTo>
                  <a:cubicBezTo>
                    <a:pt x="36" y="0"/>
                    <a:pt x="36" y="0"/>
                    <a:pt x="36" y="0"/>
                  </a:cubicBezTo>
                  <a:cubicBezTo>
                    <a:pt x="38" y="0"/>
                    <a:pt x="40" y="2"/>
                    <a:pt x="40" y="5"/>
                  </a:cubicBezTo>
                  <a:cubicBezTo>
                    <a:pt x="40" y="9"/>
                    <a:pt x="40" y="9"/>
                    <a:pt x="40" y="9"/>
                  </a:cubicBezTo>
                  <a:cubicBezTo>
                    <a:pt x="40" y="12"/>
                    <a:pt x="38" y="14"/>
                    <a:pt x="36" y="14"/>
                  </a:cubicBezTo>
                  <a:close/>
                </a:path>
              </a:pathLst>
            </a:custGeom>
            <a:solidFill>
              <a:srgbClr val="E3F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71" name="Freeform 625">
              <a:extLst>
                <a:ext uri="{FF2B5EF4-FFF2-40B4-BE49-F238E27FC236}">
                  <a16:creationId xmlns:a16="http://schemas.microsoft.com/office/drawing/2014/main" id="{4A4D2FAC-E856-4913-AC41-6BFFF0E7EED6}"/>
                </a:ext>
              </a:extLst>
            </p:cNvPr>
            <p:cNvSpPr>
              <a:spLocks/>
            </p:cNvSpPr>
            <p:nvPr/>
          </p:nvSpPr>
          <p:spPr bwMode="auto">
            <a:xfrm>
              <a:off x="9423400" y="7040564"/>
              <a:ext cx="149225" cy="52388"/>
            </a:xfrm>
            <a:custGeom>
              <a:avLst/>
              <a:gdLst>
                <a:gd name="T0" fmla="*/ 36 w 40"/>
                <a:gd name="T1" fmla="*/ 14 h 14"/>
                <a:gd name="T2" fmla="*/ 4 w 40"/>
                <a:gd name="T3" fmla="*/ 14 h 14"/>
                <a:gd name="T4" fmla="*/ 0 w 40"/>
                <a:gd name="T5" fmla="*/ 10 h 14"/>
                <a:gd name="T6" fmla="*/ 0 w 40"/>
                <a:gd name="T7" fmla="*/ 5 h 14"/>
                <a:gd name="T8" fmla="*/ 4 w 40"/>
                <a:gd name="T9" fmla="*/ 0 h 14"/>
                <a:gd name="T10" fmla="*/ 36 w 40"/>
                <a:gd name="T11" fmla="*/ 0 h 14"/>
                <a:gd name="T12" fmla="*/ 40 w 40"/>
                <a:gd name="T13" fmla="*/ 5 h 14"/>
                <a:gd name="T14" fmla="*/ 40 w 40"/>
                <a:gd name="T15" fmla="*/ 10 h 14"/>
                <a:gd name="T16" fmla="*/ 36 w 4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4">
                  <a:moveTo>
                    <a:pt x="36" y="14"/>
                  </a:moveTo>
                  <a:cubicBezTo>
                    <a:pt x="4" y="14"/>
                    <a:pt x="4" y="14"/>
                    <a:pt x="4" y="14"/>
                  </a:cubicBezTo>
                  <a:cubicBezTo>
                    <a:pt x="2" y="14"/>
                    <a:pt x="0" y="12"/>
                    <a:pt x="0" y="10"/>
                  </a:cubicBezTo>
                  <a:cubicBezTo>
                    <a:pt x="0" y="5"/>
                    <a:pt x="0" y="5"/>
                    <a:pt x="0" y="5"/>
                  </a:cubicBezTo>
                  <a:cubicBezTo>
                    <a:pt x="0" y="2"/>
                    <a:pt x="2" y="0"/>
                    <a:pt x="4" y="0"/>
                  </a:cubicBezTo>
                  <a:cubicBezTo>
                    <a:pt x="36" y="0"/>
                    <a:pt x="36" y="0"/>
                    <a:pt x="36" y="0"/>
                  </a:cubicBezTo>
                  <a:cubicBezTo>
                    <a:pt x="38" y="0"/>
                    <a:pt x="40" y="2"/>
                    <a:pt x="40" y="5"/>
                  </a:cubicBezTo>
                  <a:cubicBezTo>
                    <a:pt x="40" y="10"/>
                    <a:pt x="40" y="10"/>
                    <a:pt x="40" y="10"/>
                  </a:cubicBezTo>
                  <a:cubicBezTo>
                    <a:pt x="40" y="12"/>
                    <a:pt x="38" y="14"/>
                    <a:pt x="36" y="14"/>
                  </a:cubicBezTo>
                  <a:close/>
                </a:path>
              </a:pathLst>
            </a:custGeom>
            <a:solidFill>
              <a:srgbClr val="E3F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72" name="Freeform 626">
              <a:extLst>
                <a:ext uri="{FF2B5EF4-FFF2-40B4-BE49-F238E27FC236}">
                  <a16:creationId xmlns:a16="http://schemas.microsoft.com/office/drawing/2014/main" id="{88B69572-3C5A-42E4-99DE-FFA90E7B6BD5}"/>
                </a:ext>
              </a:extLst>
            </p:cNvPr>
            <p:cNvSpPr>
              <a:spLocks/>
            </p:cNvSpPr>
            <p:nvPr/>
          </p:nvSpPr>
          <p:spPr bwMode="auto">
            <a:xfrm>
              <a:off x="9783763" y="6256339"/>
              <a:ext cx="1447800" cy="784225"/>
            </a:xfrm>
            <a:custGeom>
              <a:avLst/>
              <a:gdLst>
                <a:gd name="T0" fmla="*/ 896 w 912"/>
                <a:gd name="T1" fmla="*/ 0 h 494"/>
                <a:gd name="T2" fmla="*/ 16 w 912"/>
                <a:gd name="T3" fmla="*/ 0 h 494"/>
                <a:gd name="T4" fmla="*/ 0 w 912"/>
                <a:gd name="T5" fmla="*/ 494 h 494"/>
                <a:gd name="T6" fmla="*/ 912 w 912"/>
                <a:gd name="T7" fmla="*/ 494 h 494"/>
                <a:gd name="T8" fmla="*/ 896 w 912"/>
                <a:gd name="T9" fmla="*/ 0 h 494"/>
              </a:gdLst>
              <a:ahLst/>
              <a:cxnLst>
                <a:cxn ang="0">
                  <a:pos x="T0" y="T1"/>
                </a:cxn>
                <a:cxn ang="0">
                  <a:pos x="T2" y="T3"/>
                </a:cxn>
                <a:cxn ang="0">
                  <a:pos x="T4" y="T5"/>
                </a:cxn>
                <a:cxn ang="0">
                  <a:pos x="T6" y="T7"/>
                </a:cxn>
                <a:cxn ang="0">
                  <a:pos x="T8" y="T9"/>
                </a:cxn>
              </a:cxnLst>
              <a:rect l="0" t="0" r="r" b="b"/>
              <a:pathLst>
                <a:path w="912" h="494">
                  <a:moveTo>
                    <a:pt x="896" y="0"/>
                  </a:moveTo>
                  <a:lnTo>
                    <a:pt x="16" y="0"/>
                  </a:lnTo>
                  <a:lnTo>
                    <a:pt x="0" y="494"/>
                  </a:lnTo>
                  <a:lnTo>
                    <a:pt x="912" y="494"/>
                  </a:lnTo>
                  <a:lnTo>
                    <a:pt x="896" y="0"/>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73" name="Freeform 627">
              <a:extLst>
                <a:ext uri="{FF2B5EF4-FFF2-40B4-BE49-F238E27FC236}">
                  <a16:creationId xmlns:a16="http://schemas.microsoft.com/office/drawing/2014/main" id="{E275BE5E-0B4B-42CA-9B19-4B65E2345C26}"/>
                </a:ext>
              </a:extLst>
            </p:cNvPr>
            <p:cNvSpPr>
              <a:spLocks/>
            </p:cNvSpPr>
            <p:nvPr/>
          </p:nvSpPr>
          <p:spPr bwMode="auto">
            <a:xfrm>
              <a:off x="9783763" y="6256339"/>
              <a:ext cx="1447800" cy="784225"/>
            </a:xfrm>
            <a:custGeom>
              <a:avLst/>
              <a:gdLst>
                <a:gd name="T0" fmla="*/ 896 w 912"/>
                <a:gd name="T1" fmla="*/ 0 h 494"/>
                <a:gd name="T2" fmla="*/ 16 w 912"/>
                <a:gd name="T3" fmla="*/ 0 h 494"/>
                <a:gd name="T4" fmla="*/ 0 w 912"/>
                <a:gd name="T5" fmla="*/ 494 h 494"/>
                <a:gd name="T6" fmla="*/ 912 w 912"/>
                <a:gd name="T7" fmla="*/ 494 h 494"/>
                <a:gd name="T8" fmla="*/ 896 w 912"/>
                <a:gd name="T9" fmla="*/ 0 h 494"/>
              </a:gdLst>
              <a:ahLst/>
              <a:cxnLst>
                <a:cxn ang="0">
                  <a:pos x="T0" y="T1"/>
                </a:cxn>
                <a:cxn ang="0">
                  <a:pos x="T2" y="T3"/>
                </a:cxn>
                <a:cxn ang="0">
                  <a:pos x="T4" y="T5"/>
                </a:cxn>
                <a:cxn ang="0">
                  <a:pos x="T6" y="T7"/>
                </a:cxn>
                <a:cxn ang="0">
                  <a:pos x="T8" y="T9"/>
                </a:cxn>
              </a:cxnLst>
              <a:rect l="0" t="0" r="r" b="b"/>
              <a:pathLst>
                <a:path w="912" h="494">
                  <a:moveTo>
                    <a:pt x="896" y="0"/>
                  </a:moveTo>
                  <a:lnTo>
                    <a:pt x="16" y="0"/>
                  </a:lnTo>
                  <a:lnTo>
                    <a:pt x="0" y="494"/>
                  </a:lnTo>
                  <a:lnTo>
                    <a:pt x="912" y="494"/>
                  </a:lnTo>
                  <a:lnTo>
                    <a:pt x="8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74" name="Freeform 628">
              <a:extLst>
                <a:ext uri="{FF2B5EF4-FFF2-40B4-BE49-F238E27FC236}">
                  <a16:creationId xmlns:a16="http://schemas.microsoft.com/office/drawing/2014/main" id="{CC602904-E737-474B-8604-61E63EF67F22}"/>
                </a:ext>
              </a:extLst>
            </p:cNvPr>
            <p:cNvSpPr>
              <a:spLocks/>
            </p:cNvSpPr>
            <p:nvPr/>
          </p:nvSpPr>
          <p:spPr bwMode="auto">
            <a:xfrm>
              <a:off x="9783763" y="6256339"/>
              <a:ext cx="1447800" cy="784225"/>
            </a:xfrm>
            <a:custGeom>
              <a:avLst/>
              <a:gdLst>
                <a:gd name="T0" fmla="*/ 896 w 912"/>
                <a:gd name="T1" fmla="*/ 0 h 494"/>
                <a:gd name="T2" fmla="*/ 16 w 912"/>
                <a:gd name="T3" fmla="*/ 0 h 494"/>
                <a:gd name="T4" fmla="*/ 0 w 912"/>
                <a:gd name="T5" fmla="*/ 494 h 494"/>
                <a:gd name="T6" fmla="*/ 912 w 912"/>
                <a:gd name="T7" fmla="*/ 494 h 494"/>
                <a:gd name="T8" fmla="*/ 896 w 912"/>
                <a:gd name="T9" fmla="*/ 0 h 494"/>
              </a:gdLst>
              <a:ahLst/>
              <a:cxnLst>
                <a:cxn ang="0">
                  <a:pos x="T0" y="T1"/>
                </a:cxn>
                <a:cxn ang="0">
                  <a:pos x="T2" y="T3"/>
                </a:cxn>
                <a:cxn ang="0">
                  <a:pos x="T4" y="T5"/>
                </a:cxn>
                <a:cxn ang="0">
                  <a:pos x="T6" y="T7"/>
                </a:cxn>
                <a:cxn ang="0">
                  <a:pos x="T8" y="T9"/>
                </a:cxn>
              </a:cxnLst>
              <a:rect l="0" t="0" r="r" b="b"/>
              <a:pathLst>
                <a:path w="912" h="494">
                  <a:moveTo>
                    <a:pt x="896" y="0"/>
                  </a:moveTo>
                  <a:lnTo>
                    <a:pt x="16" y="0"/>
                  </a:lnTo>
                  <a:lnTo>
                    <a:pt x="0" y="494"/>
                  </a:lnTo>
                  <a:lnTo>
                    <a:pt x="912" y="494"/>
                  </a:lnTo>
                  <a:lnTo>
                    <a:pt x="896" y="0"/>
                  </a:lnTo>
                  <a:close/>
                </a:path>
              </a:pathLst>
            </a:custGeom>
            <a:solidFill>
              <a:srgbClr val="1B1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75" name="Freeform 629">
              <a:extLst>
                <a:ext uri="{FF2B5EF4-FFF2-40B4-BE49-F238E27FC236}">
                  <a16:creationId xmlns:a16="http://schemas.microsoft.com/office/drawing/2014/main" id="{B7C6DDFC-6ED0-4032-9633-565EC07CF34E}"/>
                </a:ext>
              </a:extLst>
            </p:cNvPr>
            <p:cNvSpPr>
              <a:spLocks/>
            </p:cNvSpPr>
            <p:nvPr/>
          </p:nvSpPr>
          <p:spPr bwMode="auto">
            <a:xfrm>
              <a:off x="9783763" y="6256339"/>
              <a:ext cx="1447800" cy="784225"/>
            </a:xfrm>
            <a:custGeom>
              <a:avLst/>
              <a:gdLst>
                <a:gd name="T0" fmla="*/ 896 w 912"/>
                <a:gd name="T1" fmla="*/ 0 h 494"/>
                <a:gd name="T2" fmla="*/ 16 w 912"/>
                <a:gd name="T3" fmla="*/ 0 h 494"/>
                <a:gd name="T4" fmla="*/ 0 w 912"/>
                <a:gd name="T5" fmla="*/ 494 h 494"/>
                <a:gd name="T6" fmla="*/ 912 w 912"/>
                <a:gd name="T7" fmla="*/ 494 h 494"/>
                <a:gd name="T8" fmla="*/ 896 w 912"/>
                <a:gd name="T9" fmla="*/ 0 h 494"/>
              </a:gdLst>
              <a:ahLst/>
              <a:cxnLst>
                <a:cxn ang="0">
                  <a:pos x="T0" y="T1"/>
                </a:cxn>
                <a:cxn ang="0">
                  <a:pos x="T2" y="T3"/>
                </a:cxn>
                <a:cxn ang="0">
                  <a:pos x="T4" y="T5"/>
                </a:cxn>
                <a:cxn ang="0">
                  <a:pos x="T6" y="T7"/>
                </a:cxn>
                <a:cxn ang="0">
                  <a:pos x="T8" y="T9"/>
                </a:cxn>
              </a:cxnLst>
              <a:rect l="0" t="0" r="r" b="b"/>
              <a:pathLst>
                <a:path w="912" h="494">
                  <a:moveTo>
                    <a:pt x="896" y="0"/>
                  </a:moveTo>
                  <a:lnTo>
                    <a:pt x="16" y="0"/>
                  </a:lnTo>
                  <a:lnTo>
                    <a:pt x="0" y="494"/>
                  </a:lnTo>
                  <a:lnTo>
                    <a:pt x="912" y="494"/>
                  </a:lnTo>
                  <a:lnTo>
                    <a:pt x="8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76" name="Freeform 630">
              <a:extLst>
                <a:ext uri="{FF2B5EF4-FFF2-40B4-BE49-F238E27FC236}">
                  <a16:creationId xmlns:a16="http://schemas.microsoft.com/office/drawing/2014/main" id="{5AFF309B-5734-4D1B-94A8-615344346446}"/>
                </a:ext>
              </a:extLst>
            </p:cNvPr>
            <p:cNvSpPr>
              <a:spLocks/>
            </p:cNvSpPr>
            <p:nvPr/>
          </p:nvSpPr>
          <p:spPr bwMode="auto">
            <a:xfrm>
              <a:off x="9891713" y="6146801"/>
              <a:ext cx="1235075" cy="893763"/>
            </a:xfrm>
            <a:custGeom>
              <a:avLst/>
              <a:gdLst>
                <a:gd name="T0" fmla="*/ 17 w 778"/>
                <a:gd name="T1" fmla="*/ 0 h 563"/>
                <a:gd name="T2" fmla="*/ 0 w 778"/>
                <a:gd name="T3" fmla="*/ 563 h 563"/>
                <a:gd name="T4" fmla="*/ 778 w 778"/>
                <a:gd name="T5" fmla="*/ 563 h 563"/>
                <a:gd name="T6" fmla="*/ 759 w 778"/>
                <a:gd name="T7" fmla="*/ 0 h 563"/>
                <a:gd name="T8" fmla="*/ 17 w 778"/>
                <a:gd name="T9" fmla="*/ 0 h 563"/>
              </a:gdLst>
              <a:ahLst/>
              <a:cxnLst>
                <a:cxn ang="0">
                  <a:pos x="T0" y="T1"/>
                </a:cxn>
                <a:cxn ang="0">
                  <a:pos x="T2" y="T3"/>
                </a:cxn>
                <a:cxn ang="0">
                  <a:pos x="T4" y="T5"/>
                </a:cxn>
                <a:cxn ang="0">
                  <a:pos x="T6" y="T7"/>
                </a:cxn>
                <a:cxn ang="0">
                  <a:pos x="T8" y="T9"/>
                </a:cxn>
              </a:cxnLst>
              <a:rect l="0" t="0" r="r" b="b"/>
              <a:pathLst>
                <a:path w="778" h="563">
                  <a:moveTo>
                    <a:pt x="17" y="0"/>
                  </a:moveTo>
                  <a:lnTo>
                    <a:pt x="0" y="563"/>
                  </a:lnTo>
                  <a:lnTo>
                    <a:pt x="778" y="563"/>
                  </a:lnTo>
                  <a:lnTo>
                    <a:pt x="759" y="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179" name="Rectangle 633">
              <a:extLst>
                <a:ext uri="{FF2B5EF4-FFF2-40B4-BE49-F238E27FC236}">
                  <a16:creationId xmlns:a16="http://schemas.microsoft.com/office/drawing/2014/main" id="{0EE43AE2-B587-4D6C-9C8C-715A44DF6551}"/>
                </a:ext>
              </a:extLst>
            </p:cNvPr>
            <p:cNvSpPr>
              <a:spLocks noChangeArrowheads="1"/>
            </p:cNvSpPr>
            <p:nvPr/>
          </p:nvSpPr>
          <p:spPr bwMode="auto">
            <a:xfrm>
              <a:off x="6807200" y="4652964"/>
              <a:ext cx="1490663"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210" name="Freeform 664">
              <a:extLst>
                <a:ext uri="{FF2B5EF4-FFF2-40B4-BE49-F238E27FC236}">
                  <a16:creationId xmlns:a16="http://schemas.microsoft.com/office/drawing/2014/main" id="{1D1B6460-5835-437A-B19D-B18E1C9EAFAB}"/>
                </a:ext>
              </a:extLst>
            </p:cNvPr>
            <p:cNvSpPr>
              <a:spLocks/>
            </p:cNvSpPr>
            <p:nvPr/>
          </p:nvSpPr>
          <p:spPr bwMode="auto">
            <a:xfrm>
              <a:off x="1862138" y="7802564"/>
              <a:ext cx="107950" cy="263525"/>
            </a:xfrm>
            <a:custGeom>
              <a:avLst/>
              <a:gdLst>
                <a:gd name="T0" fmla="*/ 28 w 29"/>
                <a:gd name="T1" fmla="*/ 28 h 70"/>
                <a:gd name="T2" fmla="*/ 10 w 29"/>
                <a:gd name="T3" fmla="*/ 42 h 70"/>
                <a:gd name="T4" fmla="*/ 8 w 29"/>
                <a:gd name="T5" fmla="*/ 48 h 70"/>
                <a:gd name="T6" fmla="*/ 4 w 29"/>
                <a:gd name="T7" fmla="*/ 68 h 70"/>
                <a:gd name="T8" fmla="*/ 3 w 29"/>
                <a:gd name="T9" fmla="*/ 70 h 70"/>
                <a:gd name="T10" fmla="*/ 1 w 29"/>
                <a:gd name="T11" fmla="*/ 69 h 70"/>
                <a:gd name="T12" fmla="*/ 0 w 29"/>
                <a:gd name="T13" fmla="*/ 65 h 70"/>
                <a:gd name="T14" fmla="*/ 1 w 29"/>
                <a:gd name="T15" fmla="*/ 55 h 70"/>
                <a:gd name="T16" fmla="*/ 7 w 29"/>
                <a:gd name="T17" fmla="*/ 37 h 70"/>
                <a:gd name="T18" fmla="*/ 10 w 29"/>
                <a:gd name="T19" fmla="*/ 31 h 70"/>
                <a:gd name="T20" fmla="*/ 29 w 29"/>
                <a:gd name="T21" fmla="*/ 0 h 70"/>
                <a:gd name="T22" fmla="*/ 28 w 29"/>
                <a:gd name="T23"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70">
                  <a:moveTo>
                    <a:pt x="28" y="28"/>
                  </a:moveTo>
                  <a:cubicBezTo>
                    <a:pt x="10" y="42"/>
                    <a:pt x="10" y="42"/>
                    <a:pt x="10" y="42"/>
                  </a:cubicBezTo>
                  <a:cubicBezTo>
                    <a:pt x="10" y="43"/>
                    <a:pt x="9" y="45"/>
                    <a:pt x="8" y="48"/>
                  </a:cubicBezTo>
                  <a:cubicBezTo>
                    <a:pt x="4" y="68"/>
                    <a:pt x="4" y="68"/>
                    <a:pt x="4" y="68"/>
                  </a:cubicBezTo>
                  <a:cubicBezTo>
                    <a:pt x="4" y="70"/>
                    <a:pt x="3" y="70"/>
                    <a:pt x="3" y="70"/>
                  </a:cubicBezTo>
                  <a:cubicBezTo>
                    <a:pt x="1" y="69"/>
                    <a:pt x="1" y="69"/>
                    <a:pt x="1" y="69"/>
                  </a:cubicBezTo>
                  <a:cubicBezTo>
                    <a:pt x="1" y="69"/>
                    <a:pt x="0" y="67"/>
                    <a:pt x="0" y="65"/>
                  </a:cubicBezTo>
                  <a:cubicBezTo>
                    <a:pt x="0" y="61"/>
                    <a:pt x="0" y="57"/>
                    <a:pt x="1" y="55"/>
                  </a:cubicBezTo>
                  <a:cubicBezTo>
                    <a:pt x="7" y="37"/>
                    <a:pt x="7" y="37"/>
                    <a:pt x="7" y="37"/>
                  </a:cubicBezTo>
                  <a:cubicBezTo>
                    <a:pt x="8" y="35"/>
                    <a:pt x="9" y="33"/>
                    <a:pt x="10" y="31"/>
                  </a:cubicBezTo>
                  <a:cubicBezTo>
                    <a:pt x="29" y="0"/>
                    <a:pt x="29" y="0"/>
                    <a:pt x="29" y="0"/>
                  </a:cubicBezTo>
                  <a:lnTo>
                    <a:pt x="28" y="28"/>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211" name="Freeform 665">
              <a:extLst>
                <a:ext uri="{FF2B5EF4-FFF2-40B4-BE49-F238E27FC236}">
                  <a16:creationId xmlns:a16="http://schemas.microsoft.com/office/drawing/2014/main" id="{54F28FAD-2F20-45D5-AC09-051C6807A0E5}"/>
                </a:ext>
              </a:extLst>
            </p:cNvPr>
            <p:cNvSpPr>
              <a:spLocks/>
            </p:cNvSpPr>
            <p:nvPr/>
          </p:nvSpPr>
          <p:spPr bwMode="auto">
            <a:xfrm>
              <a:off x="2646363" y="7802564"/>
              <a:ext cx="107950" cy="263525"/>
            </a:xfrm>
            <a:custGeom>
              <a:avLst/>
              <a:gdLst>
                <a:gd name="T0" fmla="*/ 1 w 29"/>
                <a:gd name="T1" fmla="*/ 28 h 70"/>
                <a:gd name="T2" fmla="*/ 19 w 29"/>
                <a:gd name="T3" fmla="*/ 42 h 70"/>
                <a:gd name="T4" fmla="*/ 21 w 29"/>
                <a:gd name="T5" fmla="*/ 48 h 70"/>
                <a:gd name="T6" fmla="*/ 25 w 29"/>
                <a:gd name="T7" fmla="*/ 68 h 70"/>
                <a:gd name="T8" fmla="*/ 26 w 29"/>
                <a:gd name="T9" fmla="*/ 70 h 70"/>
                <a:gd name="T10" fmla="*/ 28 w 29"/>
                <a:gd name="T11" fmla="*/ 69 h 70"/>
                <a:gd name="T12" fmla="*/ 29 w 29"/>
                <a:gd name="T13" fmla="*/ 65 h 70"/>
                <a:gd name="T14" fmla="*/ 28 w 29"/>
                <a:gd name="T15" fmla="*/ 55 h 70"/>
                <a:gd name="T16" fmla="*/ 22 w 29"/>
                <a:gd name="T17" fmla="*/ 37 h 70"/>
                <a:gd name="T18" fmla="*/ 19 w 29"/>
                <a:gd name="T19" fmla="*/ 31 h 70"/>
                <a:gd name="T20" fmla="*/ 0 w 29"/>
                <a:gd name="T21" fmla="*/ 0 h 70"/>
                <a:gd name="T22" fmla="*/ 1 w 29"/>
                <a:gd name="T23"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70">
                  <a:moveTo>
                    <a:pt x="1" y="28"/>
                  </a:moveTo>
                  <a:cubicBezTo>
                    <a:pt x="19" y="42"/>
                    <a:pt x="19" y="42"/>
                    <a:pt x="19" y="42"/>
                  </a:cubicBezTo>
                  <a:cubicBezTo>
                    <a:pt x="19" y="43"/>
                    <a:pt x="20" y="45"/>
                    <a:pt x="21" y="48"/>
                  </a:cubicBezTo>
                  <a:cubicBezTo>
                    <a:pt x="25" y="68"/>
                    <a:pt x="25" y="68"/>
                    <a:pt x="25" y="68"/>
                  </a:cubicBezTo>
                  <a:cubicBezTo>
                    <a:pt x="25" y="69"/>
                    <a:pt x="26" y="70"/>
                    <a:pt x="26" y="70"/>
                  </a:cubicBezTo>
                  <a:cubicBezTo>
                    <a:pt x="28" y="69"/>
                    <a:pt x="28" y="69"/>
                    <a:pt x="28" y="69"/>
                  </a:cubicBezTo>
                  <a:cubicBezTo>
                    <a:pt x="28" y="69"/>
                    <a:pt x="29" y="67"/>
                    <a:pt x="29" y="65"/>
                  </a:cubicBezTo>
                  <a:cubicBezTo>
                    <a:pt x="29" y="61"/>
                    <a:pt x="29" y="57"/>
                    <a:pt x="28" y="55"/>
                  </a:cubicBezTo>
                  <a:cubicBezTo>
                    <a:pt x="22" y="37"/>
                    <a:pt x="22" y="37"/>
                    <a:pt x="22" y="37"/>
                  </a:cubicBezTo>
                  <a:cubicBezTo>
                    <a:pt x="21" y="35"/>
                    <a:pt x="20" y="33"/>
                    <a:pt x="19" y="31"/>
                  </a:cubicBezTo>
                  <a:cubicBezTo>
                    <a:pt x="0" y="0"/>
                    <a:pt x="0" y="0"/>
                    <a:pt x="0" y="0"/>
                  </a:cubicBezTo>
                  <a:cubicBezTo>
                    <a:pt x="1" y="28"/>
                    <a:pt x="1" y="28"/>
                    <a:pt x="1" y="28"/>
                  </a:cubicBezTo>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212" name="Freeform 667">
              <a:extLst>
                <a:ext uri="{FF2B5EF4-FFF2-40B4-BE49-F238E27FC236}">
                  <a16:creationId xmlns:a16="http://schemas.microsoft.com/office/drawing/2014/main" id="{116387FB-BC95-4557-B28F-9307E36C72DF}"/>
                </a:ext>
              </a:extLst>
            </p:cNvPr>
            <p:cNvSpPr>
              <a:spLocks/>
            </p:cNvSpPr>
            <p:nvPr/>
          </p:nvSpPr>
          <p:spPr bwMode="auto">
            <a:xfrm>
              <a:off x="1981200" y="7885114"/>
              <a:ext cx="244475" cy="165100"/>
            </a:xfrm>
            <a:custGeom>
              <a:avLst/>
              <a:gdLst>
                <a:gd name="T0" fmla="*/ 65 w 65"/>
                <a:gd name="T1" fmla="*/ 0 h 44"/>
                <a:gd name="T2" fmla="*/ 1 w 65"/>
                <a:gd name="T3" fmla="*/ 0 h 44"/>
                <a:gd name="T4" fmla="*/ 1 w 65"/>
                <a:gd name="T5" fmla="*/ 2 h 44"/>
                <a:gd name="T6" fmla="*/ 1 w 65"/>
                <a:gd name="T7" fmla="*/ 0 h 44"/>
                <a:gd name="T8" fmla="*/ 0 w 65"/>
                <a:gd name="T9" fmla="*/ 0 h 44"/>
                <a:gd name="T10" fmla="*/ 1 w 65"/>
                <a:gd name="T11" fmla="*/ 3 h 44"/>
                <a:gd name="T12" fmla="*/ 1 w 65"/>
                <a:gd name="T13" fmla="*/ 4 h 44"/>
                <a:gd name="T14" fmla="*/ 1 w 65"/>
                <a:gd name="T15" fmla="*/ 4 h 44"/>
                <a:gd name="T16" fmla="*/ 1 w 65"/>
                <a:gd name="T17" fmla="*/ 4 h 44"/>
                <a:gd name="T18" fmla="*/ 1 w 65"/>
                <a:gd name="T19" fmla="*/ 6 h 44"/>
                <a:gd name="T20" fmla="*/ 1 w 65"/>
                <a:gd name="T21" fmla="*/ 6 h 44"/>
                <a:gd name="T22" fmla="*/ 9 w 65"/>
                <a:gd name="T23" fmla="*/ 26 h 44"/>
                <a:gd name="T24" fmla="*/ 9 w 65"/>
                <a:gd name="T25" fmla="*/ 27 h 44"/>
                <a:gd name="T26" fmla="*/ 9 w 65"/>
                <a:gd name="T27" fmla="*/ 28 h 44"/>
                <a:gd name="T28" fmla="*/ 36 w 65"/>
                <a:gd name="T29" fmla="*/ 44 h 44"/>
                <a:gd name="T30" fmla="*/ 65 w 65"/>
                <a:gd name="T31" fmla="*/ 14 h 44"/>
                <a:gd name="T32" fmla="*/ 65 w 65"/>
                <a:gd name="T33" fmla="*/ 6 h 44"/>
                <a:gd name="T34" fmla="*/ 65 w 65"/>
                <a:gd name="T3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44">
                  <a:moveTo>
                    <a:pt x="65" y="0"/>
                  </a:moveTo>
                  <a:cubicBezTo>
                    <a:pt x="1" y="0"/>
                    <a:pt x="1" y="0"/>
                    <a:pt x="1" y="0"/>
                  </a:cubicBezTo>
                  <a:cubicBezTo>
                    <a:pt x="1" y="1"/>
                    <a:pt x="1" y="1"/>
                    <a:pt x="1" y="2"/>
                  </a:cubicBezTo>
                  <a:cubicBezTo>
                    <a:pt x="1" y="1"/>
                    <a:pt x="1" y="1"/>
                    <a:pt x="1" y="0"/>
                  </a:cubicBezTo>
                  <a:cubicBezTo>
                    <a:pt x="0" y="0"/>
                    <a:pt x="0" y="0"/>
                    <a:pt x="0" y="0"/>
                  </a:cubicBezTo>
                  <a:cubicBezTo>
                    <a:pt x="0" y="1"/>
                    <a:pt x="0" y="2"/>
                    <a:pt x="1" y="3"/>
                  </a:cubicBezTo>
                  <a:cubicBezTo>
                    <a:pt x="1" y="3"/>
                    <a:pt x="1" y="4"/>
                    <a:pt x="1" y="4"/>
                  </a:cubicBezTo>
                  <a:cubicBezTo>
                    <a:pt x="1" y="4"/>
                    <a:pt x="1" y="4"/>
                    <a:pt x="1" y="4"/>
                  </a:cubicBezTo>
                  <a:cubicBezTo>
                    <a:pt x="1" y="4"/>
                    <a:pt x="1" y="4"/>
                    <a:pt x="1" y="4"/>
                  </a:cubicBezTo>
                  <a:cubicBezTo>
                    <a:pt x="1" y="5"/>
                    <a:pt x="1" y="5"/>
                    <a:pt x="1" y="6"/>
                  </a:cubicBezTo>
                  <a:cubicBezTo>
                    <a:pt x="1" y="6"/>
                    <a:pt x="1" y="6"/>
                    <a:pt x="1" y="6"/>
                  </a:cubicBezTo>
                  <a:cubicBezTo>
                    <a:pt x="3" y="12"/>
                    <a:pt x="5" y="20"/>
                    <a:pt x="9" y="26"/>
                  </a:cubicBezTo>
                  <a:cubicBezTo>
                    <a:pt x="9" y="27"/>
                    <a:pt x="9" y="27"/>
                    <a:pt x="9" y="27"/>
                  </a:cubicBezTo>
                  <a:cubicBezTo>
                    <a:pt x="9" y="27"/>
                    <a:pt x="9" y="28"/>
                    <a:pt x="9" y="28"/>
                  </a:cubicBezTo>
                  <a:cubicBezTo>
                    <a:pt x="15" y="38"/>
                    <a:pt x="25" y="44"/>
                    <a:pt x="36" y="44"/>
                  </a:cubicBezTo>
                  <a:cubicBezTo>
                    <a:pt x="52" y="44"/>
                    <a:pt x="65" y="30"/>
                    <a:pt x="65" y="14"/>
                  </a:cubicBezTo>
                  <a:cubicBezTo>
                    <a:pt x="65" y="6"/>
                    <a:pt x="65" y="6"/>
                    <a:pt x="65" y="6"/>
                  </a:cubicBezTo>
                  <a:cubicBezTo>
                    <a:pt x="65" y="4"/>
                    <a:pt x="65" y="2"/>
                    <a:pt x="65" y="0"/>
                  </a:cubicBezTo>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pic>
          <p:nvPicPr>
            <p:cNvPr id="1692" name="Picture 668">
              <a:extLst>
                <a:ext uri="{FF2B5EF4-FFF2-40B4-BE49-F238E27FC236}">
                  <a16:creationId xmlns:a16="http://schemas.microsoft.com/office/drawing/2014/main" id="{6DBFC4F5-6BF2-4758-87C4-085F7FEDCDF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49463" y="7799389"/>
              <a:ext cx="2540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3" name="Freeform 670">
              <a:extLst>
                <a:ext uri="{FF2B5EF4-FFF2-40B4-BE49-F238E27FC236}">
                  <a16:creationId xmlns:a16="http://schemas.microsoft.com/office/drawing/2014/main" id="{F3CCF1B9-AEF3-4455-8DA1-8FB024814A8E}"/>
                </a:ext>
              </a:extLst>
            </p:cNvPr>
            <p:cNvSpPr>
              <a:spLocks noEditPoints="1"/>
            </p:cNvSpPr>
            <p:nvPr/>
          </p:nvSpPr>
          <p:spPr bwMode="auto">
            <a:xfrm>
              <a:off x="1985963" y="7885114"/>
              <a:ext cx="242888" cy="22225"/>
            </a:xfrm>
            <a:custGeom>
              <a:avLst/>
              <a:gdLst>
                <a:gd name="T0" fmla="*/ 0 w 65"/>
                <a:gd name="T1" fmla="*/ 0 h 6"/>
                <a:gd name="T2" fmla="*/ 0 w 65"/>
                <a:gd name="T3" fmla="*/ 0 h 6"/>
                <a:gd name="T4" fmla="*/ 0 w 65"/>
                <a:gd name="T5" fmla="*/ 2 h 6"/>
                <a:gd name="T6" fmla="*/ 0 w 65"/>
                <a:gd name="T7" fmla="*/ 0 h 6"/>
                <a:gd name="T8" fmla="*/ 64 w 65"/>
                <a:gd name="T9" fmla="*/ 0 h 6"/>
                <a:gd name="T10" fmla="*/ 64 w 65"/>
                <a:gd name="T11" fmla="*/ 0 h 6"/>
                <a:gd name="T12" fmla="*/ 64 w 65"/>
                <a:gd name="T13" fmla="*/ 6 h 6"/>
                <a:gd name="T14" fmla="*/ 65 w 65"/>
                <a:gd name="T15" fmla="*/ 4 h 6"/>
                <a:gd name="T16" fmla="*/ 65 w 65"/>
                <a:gd name="T17" fmla="*/ 4 h 6"/>
                <a:gd name="T18" fmla="*/ 65 w 65"/>
                <a:gd name="T19" fmla="*/ 4 h 6"/>
                <a:gd name="T20" fmla="*/ 64 w 6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
                  <a:moveTo>
                    <a:pt x="0" y="0"/>
                  </a:moveTo>
                  <a:cubicBezTo>
                    <a:pt x="0" y="0"/>
                    <a:pt x="0" y="0"/>
                    <a:pt x="0" y="0"/>
                  </a:cubicBezTo>
                  <a:cubicBezTo>
                    <a:pt x="0" y="1"/>
                    <a:pt x="0" y="1"/>
                    <a:pt x="0" y="2"/>
                  </a:cubicBezTo>
                  <a:cubicBezTo>
                    <a:pt x="0" y="1"/>
                    <a:pt x="0" y="1"/>
                    <a:pt x="0" y="0"/>
                  </a:cubicBezTo>
                  <a:moveTo>
                    <a:pt x="64" y="0"/>
                  </a:moveTo>
                  <a:cubicBezTo>
                    <a:pt x="64" y="0"/>
                    <a:pt x="64" y="0"/>
                    <a:pt x="64" y="0"/>
                  </a:cubicBezTo>
                  <a:cubicBezTo>
                    <a:pt x="64" y="2"/>
                    <a:pt x="64" y="4"/>
                    <a:pt x="64" y="6"/>
                  </a:cubicBezTo>
                  <a:cubicBezTo>
                    <a:pt x="65" y="4"/>
                    <a:pt x="65" y="4"/>
                    <a:pt x="65" y="4"/>
                  </a:cubicBezTo>
                  <a:cubicBezTo>
                    <a:pt x="65" y="4"/>
                    <a:pt x="65" y="4"/>
                    <a:pt x="65" y="4"/>
                  </a:cubicBezTo>
                  <a:cubicBezTo>
                    <a:pt x="65" y="4"/>
                    <a:pt x="65" y="4"/>
                    <a:pt x="65" y="4"/>
                  </a:cubicBezTo>
                  <a:cubicBezTo>
                    <a:pt x="65" y="3"/>
                    <a:pt x="64" y="1"/>
                    <a:pt x="64" y="0"/>
                  </a:cubicBezTo>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00" name="Freeform 671">
              <a:extLst>
                <a:ext uri="{FF2B5EF4-FFF2-40B4-BE49-F238E27FC236}">
                  <a16:creationId xmlns:a16="http://schemas.microsoft.com/office/drawing/2014/main" id="{544672C7-809E-4513-B95E-117010E6F01A}"/>
                </a:ext>
              </a:extLst>
            </p:cNvPr>
            <p:cNvSpPr>
              <a:spLocks noEditPoints="1"/>
            </p:cNvSpPr>
            <p:nvPr/>
          </p:nvSpPr>
          <p:spPr bwMode="auto">
            <a:xfrm>
              <a:off x="1944688" y="7777164"/>
              <a:ext cx="731838" cy="300038"/>
            </a:xfrm>
            <a:custGeom>
              <a:avLst/>
              <a:gdLst>
                <a:gd name="T0" fmla="*/ 190 w 195"/>
                <a:gd name="T1" fmla="*/ 9 h 80"/>
                <a:gd name="T2" fmla="*/ 188 w 195"/>
                <a:gd name="T3" fmla="*/ 7 h 80"/>
                <a:gd name="T4" fmla="*/ 172 w 195"/>
                <a:gd name="T5" fmla="*/ 0 h 80"/>
                <a:gd name="T6" fmla="*/ 112 w 195"/>
                <a:gd name="T7" fmla="*/ 11 h 80"/>
                <a:gd name="T8" fmla="*/ 98 w 195"/>
                <a:gd name="T9" fmla="*/ 5 h 80"/>
                <a:gd name="T10" fmla="*/ 83 w 195"/>
                <a:gd name="T11" fmla="*/ 11 h 80"/>
                <a:gd name="T12" fmla="*/ 23 w 195"/>
                <a:gd name="T13" fmla="*/ 0 h 80"/>
                <a:gd name="T14" fmla="*/ 7 w 195"/>
                <a:gd name="T15" fmla="*/ 7 h 80"/>
                <a:gd name="T16" fmla="*/ 5 w 195"/>
                <a:gd name="T17" fmla="*/ 9 h 80"/>
                <a:gd name="T18" fmla="*/ 1 w 195"/>
                <a:gd name="T19" fmla="*/ 25 h 80"/>
                <a:gd name="T20" fmla="*/ 12 w 195"/>
                <a:gd name="T21" fmla="*/ 59 h 80"/>
                <a:gd name="T22" fmla="*/ 13 w 195"/>
                <a:gd name="T23" fmla="*/ 61 h 80"/>
                <a:gd name="T24" fmla="*/ 46 w 195"/>
                <a:gd name="T25" fmla="*/ 80 h 80"/>
                <a:gd name="T26" fmla="*/ 83 w 195"/>
                <a:gd name="T27" fmla="*/ 43 h 80"/>
                <a:gd name="T28" fmla="*/ 90 w 195"/>
                <a:gd name="T29" fmla="*/ 27 h 80"/>
                <a:gd name="T30" fmla="*/ 106 w 195"/>
                <a:gd name="T31" fmla="*/ 27 h 80"/>
                <a:gd name="T32" fmla="*/ 112 w 195"/>
                <a:gd name="T33" fmla="*/ 43 h 80"/>
                <a:gd name="T34" fmla="*/ 150 w 195"/>
                <a:gd name="T35" fmla="*/ 80 h 80"/>
                <a:gd name="T36" fmla="*/ 182 w 195"/>
                <a:gd name="T37" fmla="*/ 61 h 80"/>
                <a:gd name="T38" fmla="*/ 183 w 195"/>
                <a:gd name="T39" fmla="*/ 59 h 80"/>
                <a:gd name="T40" fmla="*/ 194 w 195"/>
                <a:gd name="T41" fmla="*/ 25 h 80"/>
                <a:gd name="T42" fmla="*/ 190 w 195"/>
                <a:gd name="T43" fmla="*/ 9 h 80"/>
                <a:gd name="T44" fmla="*/ 75 w 195"/>
                <a:gd name="T45" fmla="*/ 43 h 80"/>
                <a:gd name="T46" fmla="*/ 46 w 195"/>
                <a:gd name="T47" fmla="*/ 73 h 80"/>
                <a:gd name="T48" fmla="*/ 19 w 195"/>
                <a:gd name="T49" fmla="*/ 57 h 80"/>
                <a:gd name="T50" fmla="*/ 19 w 195"/>
                <a:gd name="T51" fmla="*/ 56 h 80"/>
                <a:gd name="T52" fmla="*/ 19 w 195"/>
                <a:gd name="T53" fmla="*/ 55 h 80"/>
                <a:gd name="T54" fmla="*/ 11 w 195"/>
                <a:gd name="T55" fmla="*/ 35 h 80"/>
                <a:gd name="T56" fmla="*/ 10 w 195"/>
                <a:gd name="T57" fmla="*/ 28 h 80"/>
                <a:gd name="T58" fmla="*/ 21 w 195"/>
                <a:gd name="T59" fmla="*/ 12 h 80"/>
                <a:gd name="T60" fmla="*/ 33 w 195"/>
                <a:gd name="T61" fmla="*/ 8 h 80"/>
                <a:gd name="T62" fmla="*/ 58 w 195"/>
                <a:gd name="T63" fmla="*/ 11 h 80"/>
                <a:gd name="T64" fmla="*/ 76 w 195"/>
                <a:gd name="T65" fmla="*/ 33 h 80"/>
                <a:gd name="T66" fmla="*/ 75 w 195"/>
                <a:gd name="T67" fmla="*/ 43 h 80"/>
                <a:gd name="T68" fmla="*/ 185 w 195"/>
                <a:gd name="T69" fmla="*/ 28 h 80"/>
                <a:gd name="T70" fmla="*/ 184 w 195"/>
                <a:gd name="T71" fmla="*/ 35 h 80"/>
                <a:gd name="T72" fmla="*/ 177 w 195"/>
                <a:gd name="T73" fmla="*/ 55 h 80"/>
                <a:gd name="T74" fmla="*/ 176 w 195"/>
                <a:gd name="T75" fmla="*/ 56 h 80"/>
                <a:gd name="T76" fmla="*/ 176 w 195"/>
                <a:gd name="T77" fmla="*/ 57 h 80"/>
                <a:gd name="T78" fmla="*/ 150 w 195"/>
                <a:gd name="T79" fmla="*/ 73 h 80"/>
                <a:gd name="T80" fmla="*/ 120 w 195"/>
                <a:gd name="T81" fmla="*/ 43 h 80"/>
                <a:gd name="T82" fmla="*/ 120 w 195"/>
                <a:gd name="T83" fmla="*/ 33 h 80"/>
                <a:gd name="T84" fmla="*/ 138 w 195"/>
                <a:gd name="T85" fmla="*/ 11 h 80"/>
                <a:gd name="T86" fmla="*/ 162 w 195"/>
                <a:gd name="T87" fmla="*/ 8 h 80"/>
                <a:gd name="T88" fmla="*/ 174 w 195"/>
                <a:gd name="T89" fmla="*/ 12 h 80"/>
                <a:gd name="T90" fmla="*/ 185 w 195"/>
                <a:gd name="T91"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80">
                  <a:moveTo>
                    <a:pt x="190" y="9"/>
                  </a:moveTo>
                  <a:cubicBezTo>
                    <a:pt x="188" y="7"/>
                    <a:pt x="188" y="7"/>
                    <a:pt x="188" y="7"/>
                  </a:cubicBezTo>
                  <a:cubicBezTo>
                    <a:pt x="184" y="2"/>
                    <a:pt x="179" y="0"/>
                    <a:pt x="172" y="0"/>
                  </a:cubicBezTo>
                  <a:cubicBezTo>
                    <a:pt x="155" y="1"/>
                    <a:pt x="122" y="3"/>
                    <a:pt x="112" y="11"/>
                  </a:cubicBezTo>
                  <a:cubicBezTo>
                    <a:pt x="112" y="11"/>
                    <a:pt x="106" y="5"/>
                    <a:pt x="98" y="5"/>
                  </a:cubicBezTo>
                  <a:cubicBezTo>
                    <a:pt x="89" y="5"/>
                    <a:pt x="83" y="11"/>
                    <a:pt x="83" y="11"/>
                  </a:cubicBezTo>
                  <a:cubicBezTo>
                    <a:pt x="73" y="3"/>
                    <a:pt x="40" y="1"/>
                    <a:pt x="23" y="0"/>
                  </a:cubicBezTo>
                  <a:cubicBezTo>
                    <a:pt x="17" y="0"/>
                    <a:pt x="11" y="2"/>
                    <a:pt x="7" y="7"/>
                  </a:cubicBezTo>
                  <a:cubicBezTo>
                    <a:pt x="5" y="9"/>
                    <a:pt x="5" y="9"/>
                    <a:pt x="5" y="9"/>
                  </a:cubicBezTo>
                  <a:cubicBezTo>
                    <a:pt x="2" y="13"/>
                    <a:pt x="0" y="19"/>
                    <a:pt x="1" y="25"/>
                  </a:cubicBezTo>
                  <a:cubicBezTo>
                    <a:pt x="3" y="33"/>
                    <a:pt x="6" y="46"/>
                    <a:pt x="12" y="59"/>
                  </a:cubicBezTo>
                  <a:cubicBezTo>
                    <a:pt x="12" y="59"/>
                    <a:pt x="13" y="60"/>
                    <a:pt x="13" y="61"/>
                  </a:cubicBezTo>
                  <a:cubicBezTo>
                    <a:pt x="19" y="72"/>
                    <a:pt x="31" y="80"/>
                    <a:pt x="46" y="80"/>
                  </a:cubicBezTo>
                  <a:cubicBezTo>
                    <a:pt x="66" y="80"/>
                    <a:pt x="83" y="63"/>
                    <a:pt x="83" y="43"/>
                  </a:cubicBezTo>
                  <a:cubicBezTo>
                    <a:pt x="84" y="36"/>
                    <a:pt x="87" y="31"/>
                    <a:pt x="90" y="27"/>
                  </a:cubicBezTo>
                  <a:cubicBezTo>
                    <a:pt x="93" y="22"/>
                    <a:pt x="102" y="22"/>
                    <a:pt x="106" y="27"/>
                  </a:cubicBezTo>
                  <a:cubicBezTo>
                    <a:pt x="108" y="31"/>
                    <a:pt x="111" y="36"/>
                    <a:pt x="112" y="43"/>
                  </a:cubicBezTo>
                  <a:cubicBezTo>
                    <a:pt x="112" y="63"/>
                    <a:pt x="129" y="80"/>
                    <a:pt x="150" y="80"/>
                  </a:cubicBezTo>
                  <a:cubicBezTo>
                    <a:pt x="164" y="80"/>
                    <a:pt x="176" y="72"/>
                    <a:pt x="182" y="61"/>
                  </a:cubicBezTo>
                  <a:cubicBezTo>
                    <a:pt x="183" y="60"/>
                    <a:pt x="183" y="59"/>
                    <a:pt x="183" y="59"/>
                  </a:cubicBezTo>
                  <a:cubicBezTo>
                    <a:pt x="189" y="46"/>
                    <a:pt x="193" y="33"/>
                    <a:pt x="194" y="25"/>
                  </a:cubicBezTo>
                  <a:cubicBezTo>
                    <a:pt x="195" y="19"/>
                    <a:pt x="193" y="13"/>
                    <a:pt x="190" y="9"/>
                  </a:cubicBezTo>
                  <a:moveTo>
                    <a:pt x="75" y="43"/>
                  </a:moveTo>
                  <a:cubicBezTo>
                    <a:pt x="75" y="59"/>
                    <a:pt x="62" y="73"/>
                    <a:pt x="46" y="73"/>
                  </a:cubicBezTo>
                  <a:cubicBezTo>
                    <a:pt x="35" y="73"/>
                    <a:pt x="25" y="67"/>
                    <a:pt x="19" y="57"/>
                  </a:cubicBezTo>
                  <a:cubicBezTo>
                    <a:pt x="19" y="57"/>
                    <a:pt x="19" y="56"/>
                    <a:pt x="19" y="56"/>
                  </a:cubicBezTo>
                  <a:cubicBezTo>
                    <a:pt x="19" y="55"/>
                    <a:pt x="19" y="55"/>
                    <a:pt x="19" y="55"/>
                  </a:cubicBezTo>
                  <a:cubicBezTo>
                    <a:pt x="15" y="49"/>
                    <a:pt x="13" y="41"/>
                    <a:pt x="11" y="35"/>
                  </a:cubicBezTo>
                  <a:cubicBezTo>
                    <a:pt x="11" y="33"/>
                    <a:pt x="10" y="30"/>
                    <a:pt x="10" y="28"/>
                  </a:cubicBezTo>
                  <a:cubicBezTo>
                    <a:pt x="11" y="21"/>
                    <a:pt x="15" y="15"/>
                    <a:pt x="21" y="12"/>
                  </a:cubicBezTo>
                  <a:cubicBezTo>
                    <a:pt x="25" y="10"/>
                    <a:pt x="30" y="8"/>
                    <a:pt x="33" y="8"/>
                  </a:cubicBezTo>
                  <a:cubicBezTo>
                    <a:pt x="43" y="9"/>
                    <a:pt x="51" y="10"/>
                    <a:pt x="58" y="11"/>
                  </a:cubicBezTo>
                  <a:cubicBezTo>
                    <a:pt x="68" y="13"/>
                    <a:pt x="76" y="23"/>
                    <a:pt x="76" y="33"/>
                  </a:cubicBezTo>
                  <a:cubicBezTo>
                    <a:pt x="75" y="43"/>
                    <a:pt x="75" y="43"/>
                    <a:pt x="75" y="43"/>
                  </a:cubicBezTo>
                  <a:moveTo>
                    <a:pt x="185" y="28"/>
                  </a:moveTo>
                  <a:cubicBezTo>
                    <a:pt x="185" y="30"/>
                    <a:pt x="185" y="33"/>
                    <a:pt x="184" y="35"/>
                  </a:cubicBezTo>
                  <a:cubicBezTo>
                    <a:pt x="182" y="41"/>
                    <a:pt x="180" y="49"/>
                    <a:pt x="177" y="55"/>
                  </a:cubicBezTo>
                  <a:cubicBezTo>
                    <a:pt x="176" y="56"/>
                    <a:pt x="176" y="56"/>
                    <a:pt x="176" y="56"/>
                  </a:cubicBezTo>
                  <a:cubicBezTo>
                    <a:pt x="176" y="56"/>
                    <a:pt x="176" y="57"/>
                    <a:pt x="176" y="57"/>
                  </a:cubicBezTo>
                  <a:cubicBezTo>
                    <a:pt x="170" y="67"/>
                    <a:pt x="160" y="73"/>
                    <a:pt x="150" y="73"/>
                  </a:cubicBezTo>
                  <a:cubicBezTo>
                    <a:pt x="133" y="73"/>
                    <a:pt x="120" y="59"/>
                    <a:pt x="120" y="43"/>
                  </a:cubicBezTo>
                  <a:cubicBezTo>
                    <a:pt x="120" y="33"/>
                    <a:pt x="120" y="33"/>
                    <a:pt x="120" y="33"/>
                  </a:cubicBezTo>
                  <a:cubicBezTo>
                    <a:pt x="119" y="23"/>
                    <a:pt x="127" y="13"/>
                    <a:pt x="138" y="11"/>
                  </a:cubicBezTo>
                  <a:cubicBezTo>
                    <a:pt x="144" y="10"/>
                    <a:pt x="152" y="9"/>
                    <a:pt x="162" y="8"/>
                  </a:cubicBezTo>
                  <a:cubicBezTo>
                    <a:pt x="166" y="8"/>
                    <a:pt x="170" y="10"/>
                    <a:pt x="174" y="12"/>
                  </a:cubicBezTo>
                  <a:cubicBezTo>
                    <a:pt x="180" y="15"/>
                    <a:pt x="184" y="21"/>
                    <a:pt x="185" y="28"/>
                  </a:cubicBezTo>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pic>
          <p:nvPicPr>
            <p:cNvPr id="1696" name="Picture 672">
              <a:extLst>
                <a:ext uri="{FF2B5EF4-FFF2-40B4-BE49-F238E27FC236}">
                  <a16:creationId xmlns:a16="http://schemas.microsoft.com/office/drawing/2014/main" id="{B6B310B8-48E3-4B86-8C34-B82A6A50BF2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36825" y="7799389"/>
              <a:ext cx="26988"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1" name="Freeform 673">
              <a:extLst>
                <a:ext uri="{FF2B5EF4-FFF2-40B4-BE49-F238E27FC236}">
                  <a16:creationId xmlns:a16="http://schemas.microsoft.com/office/drawing/2014/main" id="{D0773FE6-2156-4A40-83AB-7656413A7D92}"/>
                </a:ext>
              </a:extLst>
            </p:cNvPr>
            <p:cNvSpPr>
              <a:spLocks noEditPoints="1"/>
            </p:cNvSpPr>
            <p:nvPr/>
          </p:nvSpPr>
          <p:spPr bwMode="auto">
            <a:xfrm>
              <a:off x="2555875" y="7805739"/>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3A3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pic>
          <p:nvPicPr>
            <p:cNvPr id="1698" name="Picture 674">
              <a:extLst>
                <a:ext uri="{FF2B5EF4-FFF2-40B4-BE49-F238E27FC236}">
                  <a16:creationId xmlns:a16="http://schemas.microsoft.com/office/drawing/2014/main" id="{48FDEEAF-3323-4362-9C9C-394524F56CE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36825" y="7799389"/>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2" name="Freeform 675">
              <a:extLst>
                <a:ext uri="{FF2B5EF4-FFF2-40B4-BE49-F238E27FC236}">
                  <a16:creationId xmlns:a16="http://schemas.microsoft.com/office/drawing/2014/main" id="{016D2B1C-6F27-40BA-8722-4E2DF9DDD685}"/>
                </a:ext>
              </a:extLst>
            </p:cNvPr>
            <p:cNvSpPr>
              <a:spLocks noEditPoints="1"/>
            </p:cNvSpPr>
            <p:nvPr/>
          </p:nvSpPr>
          <p:spPr bwMode="auto">
            <a:xfrm>
              <a:off x="2563813" y="7805739"/>
              <a:ext cx="3175" cy="0"/>
            </a:xfrm>
            <a:custGeom>
              <a:avLst/>
              <a:gdLst>
                <a:gd name="T0" fmla="*/ 0 w 1"/>
                <a:gd name="T1" fmla="*/ 1 w 1"/>
                <a:gd name="T2" fmla="*/ 0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0" y="0"/>
                  </a:cubicBezTo>
                  <a:moveTo>
                    <a:pt x="0" y="0"/>
                  </a:moveTo>
                  <a:cubicBezTo>
                    <a:pt x="0" y="0"/>
                    <a:pt x="0" y="0"/>
                    <a:pt x="0" y="0"/>
                  </a:cubicBezTo>
                  <a:cubicBezTo>
                    <a:pt x="0" y="0"/>
                    <a:pt x="0" y="0"/>
                    <a:pt x="0" y="0"/>
                  </a:cubicBezTo>
                </a:path>
              </a:pathLst>
            </a:custGeom>
            <a:solidFill>
              <a:srgbClr val="3A3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03" name="Freeform 677">
              <a:extLst>
                <a:ext uri="{FF2B5EF4-FFF2-40B4-BE49-F238E27FC236}">
                  <a16:creationId xmlns:a16="http://schemas.microsoft.com/office/drawing/2014/main" id="{008A6156-77F0-4346-B799-999308D288C2}"/>
                </a:ext>
              </a:extLst>
            </p:cNvPr>
            <p:cNvSpPr>
              <a:spLocks/>
            </p:cNvSpPr>
            <p:nvPr/>
          </p:nvSpPr>
          <p:spPr bwMode="auto">
            <a:xfrm>
              <a:off x="2393950" y="7885114"/>
              <a:ext cx="244475" cy="165100"/>
            </a:xfrm>
            <a:custGeom>
              <a:avLst/>
              <a:gdLst>
                <a:gd name="T0" fmla="*/ 65 w 65"/>
                <a:gd name="T1" fmla="*/ 0 h 44"/>
                <a:gd name="T2" fmla="*/ 65 w 65"/>
                <a:gd name="T3" fmla="*/ 0 h 44"/>
                <a:gd name="T4" fmla="*/ 65 w 65"/>
                <a:gd name="T5" fmla="*/ 2 h 44"/>
                <a:gd name="T6" fmla="*/ 64 w 65"/>
                <a:gd name="T7" fmla="*/ 0 h 44"/>
                <a:gd name="T8" fmla="*/ 1 w 65"/>
                <a:gd name="T9" fmla="*/ 0 h 44"/>
                <a:gd name="T10" fmla="*/ 0 w 65"/>
                <a:gd name="T11" fmla="*/ 6 h 44"/>
                <a:gd name="T12" fmla="*/ 0 w 65"/>
                <a:gd name="T13" fmla="*/ 5 h 44"/>
                <a:gd name="T14" fmla="*/ 0 w 65"/>
                <a:gd name="T15" fmla="*/ 4 h 44"/>
                <a:gd name="T16" fmla="*/ 0 w 65"/>
                <a:gd name="T17" fmla="*/ 5 h 44"/>
                <a:gd name="T18" fmla="*/ 0 w 65"/>
                <a:gd name="T19" fmla="*/ 14 h 44"/>
                <a:gd name="T20" fmla="*/ 30 w 65"/>
                <a:gd name="T21" fmla="*/ 44 h 44"/>
                <a:gd name="T22" fmla="*/ 56 w 65"/>
                <a:gd name="T23" fmla="*/ 28 h 44"/>
                <a:gd name="T24" fmla="*/ 56 w 65"/>
                <a:gd name="T25" fmla="*/ 27 h 44"/>
                <a:gd name="T26" fmla="*/ 57 w 65"/>
                <a:gd name="T27" fmla="*/ 26 h 44"/>
                <a:gd name="T28" fmla="*/ 64 w 65"/>
                <a:gd name="T29" fmla="*/ 6 h 44"/>
                <a:gd name="T30" fmla="*/ 64 w 65"/>
                <a:gd name="T31" fmla="*/ 4 h 44"/>
                <a:gd name="T32" fmla="*/ 65 w 65"/>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44">
                  <a:moveTo>
                    <a:pt x="65" y="0"/>
                  </a:moveTo>
                  <a:cubicBezTo>
                    <a:pt x="65" y="0"/>
                    <a:pt x="65" y="0"/>
                    <a:pt x="65" y="0"/>
                  </a:cubicBezTo>
                  <a:cubicBezTo>
                    <a:pt x="65" y="1"/>
                    <a:pt x="65" y="1"/>
                    <a:pt x="65" y="2"/>
                  </a:cubicBezTo>
                  <a:cubicBezTo>
                    <a:pt x="65" y="1"/>
                    <a:pt x="65" y="1"/>
                    <a:pt x="64" y="0"/>
                  </a:cubicBezTo>
                  <a:cubicBezTo>
                    <a:pt x="1" y="0"/>
                    <a:pt x="1" y="0"/>
                    <a:pt x="1" y="0"/>
                  </a:cubicBezTo>
                  <a:cubicBezTo>
                    <a:pt x="0" y="2"/>
                    <a:pt x="0" y="4"/>
                    <a:pt x="0" y="6"/>
                  </a:cubicBezTo>
                  <a:cubicBezTo>
                    <a:pt x="0" y="5"/>
                    <a:pt x="0" y="5"/>
                    <a:pt x="0" y="5"/>
                  </a:cubicBezTo>
                  <a:cubicBezTo>
                    <a:pt x="0" y="4"/>
                    <a:pt x="0" y="4"/>
                    <a:pt x="0" y="4"/>
                  </a:cubicBezTo>
                  <a:cubicBezTo>
                    <a:pt x="0" y="4"/>
                    <a:pt x="0" y="4"/>
                    <a:pt x="0" y="5"/>
                  </a:cubicBezTo>
                  <a:cubicBezTo>
                    <a:pt x="0" y="14"/>
                    <a:pt x="0" y="14"/>
                    <a:pt x="0" y="14"/>
                  </a:cubicBezTo>
                  <a:cubicBezTo>
                    <a:pt x="0" y="30"/>
                    <a:pt x="13" y="44"/>
                    <a:pt x="30" y="44"/>
                  </a:cubicBezTo>
                  <a:cubicBezTo>
                    <a:pt x="40" y="44"/>
                    <a:pt x="50" y="38"/>
                    <a:pt x="56" y="28"/>
                  </a:cubicBezTo>
                  <a:cubicBezTo>
                    <a:pt x="56" y="28"/>
                    <a:pt x="56" y="27"/>
                    <a:pt x="56" y="27"/>
                  </a:cubicBezTo>
                  <a:cubicBezTo>
                    <a:pt x="57" y="26"/>
                    <a:pt x="57" y="26"/>
                    <a:pt x="57" y="26"/>
                  </a:cubicBezTo>
                  <a:cubicBezTo>
                    <a:pt x="60" y="20"/>
                    <a:pt x="62" y="12"/>
                    <a:pt x="64" y="6"/>
                  </a:cubicBezTo>
                  <a:cubicBezTo>
                    <a:pt x="64" y="5"/>
                    <a:pt x="64" y="4"/>
                    <a:pt x="64" y="4"/>
                  </a:cubicBezTo>
                  <a:cubicBezTo>
                    <a:pt x="65" y="2"/>
                    <a:pt x="65" y="1"/>
                    <a:pt x="65" y="0"/>
                  </a:cubicBezTo>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04" name="Freeform 678">
              <a:extLst>
                <a:ext uri="{FF2B5EF4-FFF2-40B4-BE49-F238E27FC236}">
                  <a16:creationId xmlns:a16="http://schemas.microsoft.com/office/drawing/2014/main" id="{D4F766EC-DE28-4A4F-83B7-E0AFCFD0EF76}"/>
                </a:ext>
              </a:extLst>
            </p:cNvPr>
            <p:cNvSpPr>
              <a:spLocks/>
            </p:cNvSpPr>
            <p:nvPr/>
          </p:nvSpPr>
          <p:spPr bwMode="auto">
            <a:xfrm>
              <a:off x="2566988" y="7805739"/>
              <a:ext cx="26988" cy="12700"/>
            </a:xfrm>
            <a:custGeom>
              <a:avLst/>
              <a:gdLst>
                <a:gd name="T0" fmla="*/ 0 w 7"/>
                <a:gd name="T1" fmla="*/ 0 h 3"/>
                <a:gd name="T2" fmla="*/ 7 w 7"/>
                <a:gd name="T3" fmla="*/ 3 h 3"/>
                <a:gd name="T4" fmla="*/ 7 w 7"/>
                <a:gd name="T5" fmla="*/ 3 h 3"/>
                <a:gd name="T6" fmla="*/ 7 w 7"/>
                <a:gd name="T7" fmla="*/ 3 h 3"/>
                <a:gd name="T8" fmla="*/ 7 w 7"/>
                <a:gd name="T9" fmla="*/ 3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cubicBezTo>
                    <a:pt x="2" y="1"/>
                    <a:pt x="5" y="2"/>
                    <a:pt x="7" y="3"/>
                  </a:cubicBezTo>
                  <a:cubicBezTo>
                    <a:pt x="7" y="3"/>
                    <a:pt x="7" y="3"/>
                    <a:pt x="7" y="3"/>
                  </a:cubicBezTo>
                  <a:cubicBezTo>
                    <a:pt x="7" y="3"/>
                    <a:pt x="7" y="3"/>
                    <a:pt x="7" y="3"/>
                  </a:cubicBezTo>
                  <a:cubicBezTo>
                    <a:pt x="7" y="3"/>
                    <a:pt x="7" y="3"/>
                    <a:pt x="7" y="3"/>
                  </a:cubicBezTo>
                  <a:cubicBezTo>
                    <a:pt x="5" y="2"/>
                    <a:pt x="2" y="1"/>
                    <a:pt x="0" y="0"/>
                  </a:cubicBezTo>
                </a:path>
              </a:pathLst>
            </a:custGeom>
            <a:solidFill>
              <a:srgbClr val="3A3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pic>
          <p:nvPicPr>
            <p:cNvPr id="1703" name="Picture 679">
              <a:extLst>
                <a:ext uri="{FF2B5EF4-FFF2-40B4-BE49-F238E27FC236}">
                  <a16:creationId xmlns:a16="http://schemas.microsoft.com/office/drawing/2014/main" id="{7A670DB2-28F9-46B3-B498-EDF06C8B56F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36825" y="7799389"/>
              <a:ext cx="26988"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5" name="Freeform 680">
              <a:extLst>
                <a:ext uri="{FF2B5EF4-FFF2-40B4-BE49-F238E27FC236}">
                  <a16:creationId xmlns:a16="http://schemas.microsoft.com/office/drawing/2014/main" id="{33BE9C32-2FB8-4F7E-8097-AA365A33EC1D}"/>
                </a:ext>
              </a:extLst>
            </p:cNvPr>
            <p:cNvSpPr>
              <a:spLocks noEditPoints="1"/>
            </p:cNvSpPr>
            <p:nvPr/>
          </p:nvSpPr>
          <p:spPr bwMode="auto">
            <a:xfrm>
              <a:off x="2555875" y="7805739"/>
              <a:ext cx="7938" cy="0"/>
            </a:xfrm>
            <a:custGeom>
              <a:avLst/>
              <a:gdLst>
                <a:gd name="T0" fmla="*/ 1 w 2"/>
                <a:gd name="T1" fmla="*/ 1 w 2"/>
                <a:gd name="T2" fmla="*/ 1 w 2"/>
                <a:gd name="T3" fmla="*/ 1 w 2"/>
                <a:gd name="T4" fmla="*/ 1 w 2"/>
                <a:gd name="T5" fmla="*/ 1 w 2"/>
                <a:gd name="T6" fmla="*/ 1 w 2"/>
                <a:gd name="T7" fmla="*/ 1 w 2"/>
                <a:gd name="T8" fmla="*/ 1 w 2"/>
                <a:gd name="T9" fmla="*/ 1 w 2"/>
                <a:gd name="T10" fmla="*/ 1 w 2"/>
                <a:gd name="T11" fmla="*/ 1 w 2"/>
                <a:gd name="T12" fmla="*/ 1 w 2"/>
                <a:gd name="T13" fmla="*/ 1 w 2"/>
                <a:gd name="T14" fmla="*/ 1 w 2"/>
                <a:gd name="T15" fmla="*/ 1 w 2"/>
                <a:gd name="T16" fmla="*/ 1 w 2"/>
                <a:gd name="T17" fmla="*/ 1 w 2"/>
                <a:gd name="T18" fmla="*/ 1 w 2"/>
                <a:gd name="T19" fmla="*/ 1 w 2"/>
                <a:gd name="T20" fmla="*/ 1 w 2"/>
                <a:gd name="T21" fmla="*/ 1 w 2"/>
                <a:gd name="T22" fmla="*/ 1 w 2"/>
                <a:gd name="T23" fmla="*/ 1 w 2"/>
                <a:gd name="T24" fmla="*/ 1 w 2"/>
                <a:gd name="T25" fmla="*/ 1 w 2"/>
                <a:gd name="T26" fmla="*/ 1 w 2"/>
                <a:gd name="T27" fmla="*/ 1 w 2"/>
                <a:gd name="T28" fmla="*/ 0 w 2"/>
                <a:gd name="T29" fmla="*/ 0 w 2"/>
                <a:gd name="T30" fmla="*/ 0 w 2"/>
                <a:gd name="T31" fmla="*/ 0 w 2"/>
                <a:gd name="T32" fmla="*/ 0 w 2"/>
                <a:gd name="T33" fmla="*/ 0 w 2"/>
                <a:gd name="T34" fmla="*/ 0 w 2"/>
                <a:gd name="T35" fmla="*/ 0 w 2"/>
                <a:gd name="T36" fmla="*/ 0 w 2"/>
                <a:gd name="T37" fmla="*/ 0 w 2"/>
                <a:gd name="T38" fmla="*/ 0 w 2"/>
                <a:gd name="T39"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Lst>
              <a:rect l="0" t="0" r="r" b="b"/>
              <a:pathLst>
                <a:path w="2">
                  <a:moveTo>
                    <a:pt x="1" y="0"/>
                  </a:moveTo>
                  <a:cubicBezTo>
                    <a:pt x="1" y="0"/>
                    <a:pt x="1" y="0"/>
                    <a:pt x="1" y="0"/>
                  </a:cubicBezTo>
                  <a:cubicBezTo>
                    <a:pt x="1" y="0"/>
                    <a:pt x="1" y="0"/>
                    <a:pt x="1" y="0"/>
                  </a:cubicBezTo>
                  <a:cubicBezTo>
                    <a:pt x="1" y="0"/>
                    <a:pt x="1" y="0"/>
                    <a:pt x="1" y="0"/>
                  </a:cubicBezTo>
                  <a:cubicBezTo>
                    <a:pt x="2" y="0"/>
                    <a:pt x="2" y="0"/>
                    <a:pt x="2" y="0"/>
                  </a:cubicBezTo>
                  <a:cubicBezTo>
                    <a:pt x="2" y="0"/>
                    <a:pt x="2" y="0"/>
                    <a:pt x="1" y="0"/>
                  </a:cubicBezTo>
                  <a:moveTo>
                    <a:pt x="1" y="0"/>
                  </a:moveTo>
                  <a:cubicBezTo>
                    <a:pt x="1" y="0"/>
                    <a:pt x="1" y="0"/>
                    <a:pt x="1" y="0"/>
                  </a:cubicBezTo>
                  <a:cubicBezTo>
                    <a:pt x="1" y="0"/>
                    <a:pt x="1" y="0"/>
                    <a:pt x="1" y="0"/>
                  </a:cubicBezTo>
                  <a:cubicBezTo>
                    <a:pt x="1" y="0"/>
                    <a:pt x="1" y="0"/>
                    <a:pt x="1" y="0"/>
                  </a:cubicBezTo>
                  <a:cubicBezTo>
                    <a:pt x="1" y="0"/>
                    <a:pt x="1" y="0"/>
                    <a:pt x="1" y="0"/>
                  </a:cubicBezTo>
                  <a:moveTo>
                    <a:pt x="1" y="0"/>
                  </a:moveTo>
                  <a:cubicBezTo>
                    <a:pt x="1" y="0"/>
                    <a:pt x="1" y="0"/>
                    <a:pt x="1" y="0"/>
                  </a:cubicBezTo>
                  <a:cubicBezTo>
                    <a:pt x="1" y="0"/>
                    <a:pt x="1" y="0"/>
                    <a:pt x="1" y="0"/>
                  </a:cubicBezTo>
                  <a:cubicBezTo>
                    <a:pt x="1" y="0"/>
                    <a:pt x="1" y="0"/>
                    <a:pt x="1" y="0"/>
                  </a:cubicBezTo>
                  <a:cubicBezTo>
                    <a:pt x="1" y="0"/>
                    <a:pt x="1" y="0"/>
                    <a:pt x="1" y="0"/>
                  </a:cubicBezTo>
                  <a:moveTo>
                    <a:pt x="1" y="0"/>
                  </a:moveTo>
                  <a:cubicBezTo>
                    <a:pt x="1" y="0"/>
                    <a:pt x="1" y="0"/>
                    <a:pt x="1" y="0"/>
                  </a:cubicBezTo>
                  <a:cubicBezTo>
                    <a:pt x="1" y="0"/>
                    <a:pt x="1" y="0"/>
                    <a:pt x="1" y="0"/>
                  </a:cubicBezTo>
                  <a:cubicBezTo>
                    <a:pt x="1" y="0"/>
                    <a:pt x="1" y="0"/>
                    <a:pt x="1" y="0"/>
                  </a:cubicBezTo>
                  <a:cubicBezTo>
                    <a:pt x="1" y="0"/>
                    <a:pt x="1" y="0"/>
                    <a:pt x="1" y="0"/>
                  </a:cubicBezTo>
                  <a:moveTo>
                    <a:pt x="1" y="0"/>
                  </a:moveTo>
                  <a:cubicBezTo>
                    <a:pt x="1" y="0"/>
                    <a:pt x="1" y="0"/>
                    <a:pt x="1" y="0"/>
                  </a:cubicBezTo>
                  <a:cubicBezTo>
                    <a:pt x="1" y="0"/>
                    <a:pt x="1" y="0"/>
                    <a:pt x="1" y="0"/>
                  </a:cubicBezTo>
                  <a:cubicBezTo>
                    <a:pt x="1" y="0"/>
                    <a:pt x="1" y="0"/>
                    <a:pt x="1" y="0"/>
                  </a:cubicBezTo>
                  <a:cubicBezTo>
                    <a:pt x="1" y="0"/>
                    <a:pt x="1" y="0"/>
                    <a:pt x="1" y="0"/>
                  </a:cubicBezTo>
                  <a:moveTo>
                    <a:pt x="1" y="0"/>
                  </a:moveTo>
                  <a:cubicBezTo>
                    <a:pt x="1" y="0"/>
                    <a:pt x="1" y="0"/>
                    <a:pt x="1" y="0"/>
                  </a:cubicBezTo>
                  <a:cubicBezTo>
                    <a:pt x="1" y="0"/>
                    <a:pt x="1" y="0"/>
                    <a:pt x="1" y="0"/>
                  </a:cubicBezTo>
                  <a:cubicBezTo>
                    <a:pt x="1" y="0"/>
                    <a:pt x="1" y="0"/>
                    <a:pt x="1" y="0"/>
                  </a:cubicBezTo>
                  <a:cubicBezTo>
                    <a:pt x="1" y="0"/>
                    <a:pt x="1" y="0"/>
                    <a:pt x="1" y="0"/>
                  </a:cubicBezTo>
                  <a:moveTo>
                    <a:pt x="1" y="0"/>
                  </a:moveTo>
                  <a:cubicBezTo>
                    <a:pt x="1" y="0"/>
                    <a:pt x="1" y="0"/>
                    <a:pt x="1" y="0"/>
                  </a:cubicBezTo>
                  <a:cubicBezTo>
                    <a:pt x="1" y="0"/>
                    <a:pt x="1" y="0"/>
                    <a:pt x="1" y="0"/>
                  </a:cubicBezTo>
                  <a:cubicBezTo>
                    <a:pt x="1" y="0"/>
                    <a:pt x="1" y="0"/>
                    <a:pt x="1" y="0"/>
                  </a:cubicBezTo>
                  <a:cubicBezTo>
                    <a:pt x="1" y="0"/>
                    <a:pt x="1" y="0"/>
                    <a:pt x="1" y="0"/>
                  </a:cubicBezTo>
                  <a:moveTo>
                    <a:pt x="1" y="0"/>
                  </a:moveTo>
                  <a:cubicBezTo>
                    <a:pt x="1" y="0"/>
                    <a:pt x="1" y="0"/>
                    <a:pt x="1" y="0"/>
                  </a:cubicBezTo>
                  <a:cubicBezTo>
                    <a:pt x="1" y="0"/>
                    <a:pt x="1" y="0"/>
                    <a:pt x="1" y="0"/>
                  </a:cubicBezTo>
                  <a:cubicBezTo>
                    <a:pt x="1" y="0"/>
                    <a:pt x="1" y="0"/>
                    <a:pt x="1" y="0"/>
                  </a:cubicBezTo>
                  <a:cubicBezTo>
                    <a:pt x="1" y="0"/>
                    <a:pt x="1" y="0"/>
                    <a:pt x="1" y="0"/>
                  </a:cubicBezTo>
                  <a:moveTo>
                    <a:pt x="1" y="0"/>
                  </a:moveTo>
                  <a:cubicBezTo>
                    <a:pt x="1" y="0"/>
                    <a:pt x="1" y="0"/>
                    <a:pt x="1" y="0"/>
                  </a:cubicBezTo>
                  <a:cubicBezTo>
                    <a:pt x="1" y="0"/>
                    <a:pt x="1" y="0"/>
                    <a:pt x="1" y="0"/>
                  </a:cubicBezTo>
                  <a:cubicBezTo>
                    <a:pt x="1" y="0"/>
                    <a:pt x="1" y="0"/>
                    <a:pt x="1" y="0"/>
                  </a:cubicBezTo>
                  <a:cubicBezTo>
                    <a:pt x="1" y="0"/>
                    <a:pt x="1" y="0"/>
                    <a:pt x="1" y="0"/>
                  </a:cubicBezTo>
                  <a:moveTo>
                    <a:pt x="1" y="0"/>
                  </a:moveTo>
                  <a:cubicBezTo>
                    <a:pt x="1" y="0"/>
                    <a:pt x="1" y="0"/>
                    <a:pt x="1" y="0"/>
                  </a:cubicBezTo>
                  <a:cubicBezTo>
                    <a:pt x="1" y="0"/>
                    <a:pt x="1" y="0"/>
                    <a:pt x="1" y="0"/>
                  </a:cubicBezTo>
                  <a:cubicBezTo>
                    <a:pt x="1" y="0"/>
                    <a:pt x="1" y="0"/>
                    <a:pt x="1" y="0"/>
                  </a:cubicBezTo>
                  <a:cubicBezTo>
                    <a:pt x="1" y="0"/>
                    <a:pt x="1" y="0"/>
                    <a:pt x="1" y="0"/>
                  </a:cubicBezTo>
                  <a:moveTo>
                    <a:pt x="1" y="0"/>
                  </a:moveTo>
                  <a:cubicBezTo>
                    <a:pt x="1" y="0"/>
                    <a:pt x="1" y="0"/>
                    <a:pt x="1" y="0"/>
                  </a:cubicBezTo>
                  <a:cubicBezTo>
                    <a:pt x="1" y="0"/>
                    <a:pt x="1" y="0"/>
                    <a:pt x="1" y="0"/>
                  </a:cubicBezTo>
                  <a:cubicBezTo>
                    <a:pt x="1" y="0"/>
                    <a:pt x="1" y="0"/>
                    <a:pt x="1" y="0"/>
                  </a:cubicBezTo>
                  <a:cubicBezTo>
                    <a:pt x="1" y="0"/>
                    <a:pt x="1" y="0"/>
                    <a:pt x="1" y="0"/>
                  </a:cubicBezTo>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1D1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06" name="Freeform 681">
              <a:extLst>
                <a:ext uri="{FF2B5EF4-FFF2-40B4-BE49-F238E27FC236}">
                  <a16:creationId xmlns:a16="http://schemas.microsoft.com/office/drawing/2014/main" id="{73BF57AA-81FE-4C53-933C-7B5DA591C0A2}"/>
                </a:ext>
              </a:extLst>
            </p:cNvPr>
            <p:cNvSpPr>
              <a:spLocks noEditPoints="1"/>
            </p:cNvSpPr>
            <p:nvPr/>
          </p:nvSpPr>
          <p:spPr bwMode="auto">
            <a:xfrm>
              <a:off x="2563813" y="7805739"/>
              <a:ext cx="3175" cy="0"/>
            </a:xfrm>
            <a:custGeom>
              <a:avLst/>
              <a:gdLst>
                <a:gd name="T0" fmla="*/ 1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moveTo>
                    <a:pt x="0" y="0"/>
                  </a:moveTo>
                  <a:cubicBezTo>
                    <a:pt x="0" y="0"/>
                    <a:pt x="0" y="0"/>
                    <a:pt x="0" y="0"/>
                  </a:cubicBezTo>
                  <a:cubicBezTo>
                    <a:pt x="0" y="0"/>
                    <a:pt x="0" y="0"/>
                    <a:pt x="0" y="0"/>
                  </a:cubicBezTo>
                </a:path>
              </a:pathLst>
            </a:custGeom>
            <a:solidFill>
              <a:srgbClr val="1D1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07" name="Freeform 683">
              <a:extLst>
                <a:ext uri="{FF2B5EF4-FFF2-40B4-BE49-F238E27FC236}">
                  <a16:creationId xmlns:a16="http://schemas.microsoft.com/office/drawing/2014/main" id="{D2F09ED6-EF80-4BDF-AC24-735F89523E89}"/>
                </a:ext>
              </a:extLst>
            </p:cNvPr>
            <p:cNvSpPr>
              <a:spLocks noEditPoints="1"/>
            </p:cNvSpPr>
            <p:nvPr/>
          </p:nvSpPr>
          <p:spPr bwMode="auto">
            <a:xfrm>
              <a:off x="2393950" y="7885114"/>
              <a:ext cx="244475" cy="22225"/>
            </a:xfrm>
            <a:custGeom>
              <a:avLst/>
              <a:gdLst>
                <a:gd name="T0" fmla="*/ 1 w 65"/>
                <a:gd name="T1" fmla="*/ 0 h 6"/>
                <a:gd name="T2" fmla="*/ 0 w 65"/>
                <a:gd name="T3" fmla="*/ 0 h 6"/>
                <a:gd name="T4" fmla="*/ 0 w 65"/>
                <a:gd name="T5" fmla="*/ 4 h 6"/>
                <a:gd name="T6" fmla="*/ 0 w 65"/>
                <a:gd name="T7" fmla="*/ 5 h 6"/>
                <a:gd name="T8" fmla="*/ 0 w 65"/>
                <a:gd name="T9" fmla="*/ 6 h 6"/>
                <a:gd name="T10" fmla="*/ 1 w 65"/>
                <a:gd name="T11" fmla="*/ 0 h 6"/>
                <a:gd name="T12" fmla="*/ 65 w 65"/>
                <a:gd name="T13" fmla="*/ 0 h 6"/>
                <a:gd name="T14" fmla="*/ 64 w 65"/>
                <a:gd name="T15" fmla="*/ 0 h 6"/>
                <a:gd name="T16" fmla="*/ 65 w 65"/>
                <a:gd name="T17" fmla="*/ 2 h 6"/>
                <a:gd name="T18" fmla="*/ 65 w 6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
                  <a:moveTo>
                    <a:pt x="1" y="0"/>
                  </a:moveTo>
                  <a:cubicBezTo>
                    <a:pt x="0" y="0"/>
                    <a:pt x="0" y="0"/>
                    <a:pt x="0" y="0"/>
                  </a:cubicBezTo>
                  <a:cubicBezTo>
                    <a:pt x="0" y="1"/>
                    <a:pt x="0" y="3"/>
                    <a:pt x="0" y="4"/>
                  </a:cubicBezTo>
                  <a:cubicBezTo>
                    <a:pt x="0" y="4"/>
                    <a:pt x="0" y="4"/>
                    <a:pt x="0" y="5"/>
                  </a:cubicBezTo>
                  <a:cubicBezTo>
                    <a:pt x="0" y="6"/>
                    <a:pt x="0" y="6"/>
                    <a:pt x="0" y="6"/>
                  </a:cubicBezTo>
                  <a:cubicBezTo>
                    <a:pt x="0" y="4"/>
                    <a:pt x="0" y="2"/>
                    <a:pt x="1" y="0"/>
                  </a:cubicBezTo>
                  <a:moveTo>
                    <a:pt x="65" y="0"/>
                  </a:moveTo>
                  <a:cubicBezTo>
                    <a:pt x="64" y="0"/>
                    <a:pt x="64" y="0"/>
                    <a:pt x="64" y="0"/>
                  </a:cubicBezTo>
                  <a:cubicBezTo>
                    <a:pt x="65" y="1"/>
                    <a:pt x="65" y="1"/>
                    <a:pt x="65" y="2"/>
                  </a:cubicBezTo>
                  <a:cubicBezTo>
                    <a:pt x="65" y="1"/>
                    <a:pt x="65" y="1"/>
                    <a:pt x="65" y="0"/>
                  </a:cubicBezTo>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08" name="Freeform 684">
              <a:extLst>
                <a:ext uri="{FF2B5EF4-FFF2-40B4-BE49-F238E27FC236}">
                  <a16:creationId xmlns:a16="http://schemas.microsoft.com/office/drawing/2014/main" id="{7F85C428-46F2-4F11-804C-6D0387D43F86}"/>
                </a:ext>
              </a:extLst>
            </p:cNvPr>
            <p:cNvSpPr>
              <a:spLocks noEditPoints="1"/>
            </p:cNvSpPr>
            <p:nvPr/>
          </p:nvSpPr>
          <p:spPr bwMode="auto">
            <a:xfrm>
              <a:off x="2462213" y="7805739"/>
              <a:ext cx="131763" cy="12700"/>
            </a:xfrm>
            <a:custGeom>
              <a:avLst/>
              <a:gdLst>
                <a:gd name="T0" fmla="*/ 0 w 35"/>
                <a:gd name="T1" fmla="*/ 3 h 3"/>
                <a:gd name="T2" fmla="*/ 0 w 35"/>
                <a:gd name="T3" fmla="*/ 3 h 3"/>
                <a:gd name="T4" fmla="*/ 26 w 35"/>
                <a:gd name="T5" fmla="*/ 0 h 3"/>
                <a:gd name="T6" fmla="*/ 35 w 35"/>
                <a:gd name="T7" fmla="*/ 3 h 3"/>
                <a:gd name="T8" fmla="*/ 28 w 35"/>
                <a:gd name="T9" fmla="*/ 0 h 3"/>
                <a:gd name="T10" fmla="*/ 27 w 35"/>
                <a:gd name="T11" fmla="*/ 0 h 3"/>
                <a:gd name="T12" fmla="*/ 26 w 35"/>
                <a:gd name="T13" fmla="*/ 0 h 3"/>
                <a:gd name="T14" fmla="*/ 26 w 35"/>
                <a:gd name="T15" fmla="*/ 0 h 3"/>
                <a:gd name="T16" fmla="*/ 26 w 35"/>
                <a:gd name="T17" fmla="*/ 0 h 3"/>
                <a:gd name="T18" fmla="*/ 26 w 35"/>
                <a:gd name="T19" fmla="*/ 0 h 3"/>
                <a:gd name="T20" fmla="*/ 26 w 35"/>
                <a:gd name="T21" fmla="*/ 0 h 3"/>
                <a:gd name="T22" fmla="*/ 26 w 35"/>
                <a:gd name="T23" fmla="*/ 0 h 3"/>
                <a:gd name="T24" fmla="*/ 26 w 35"/>
                <a:gd name="T25" fmla="*/ 0 h 3"/>
                <a:gd name="T26" fmla="*/ 26 w 35"/>
                <a:gd name="T27" fmla="*/ 0 h 3"/>
                <a:gd name="T28" fmla="*/ 26 w 35"/>
                <a:gd name="T29" fmla="*/ 0 h 3"/>
                <a:gd name="T30" fmla="*/ 26 w 35"/>
                <a:gd name="T31" fmla="*/ 0 h 3"/>
                <a:gd name="T32" fmla="*/ 26 w 35"/>
                <a:gd name="T33" fmla="*/ 0 h 3"/>
                <a:gd name="T34" fmla="*/ 26 w 35"/>
                <a:gd name="T35" fmla="*/ 0 h 3"/>
                <a:gd name="T36" fmla="*/ 26 w 35"/>
                <a:gd name="T37" fmla="*/ 0 h 3"/>
                <a:gd name="T38" fmla="*/ 26 w 35"/>
                <a:gd name="T39" fmla="*/ 0 h 3"/>
                <a:gd name="T40" fmla="*/ 26 w 35"/>
                <a:gd name="T41" fmla="*/ 0 h 3"/>
                <a:gd name="T42" fmla="*/ 26 w 35"/>
                <a:gd name="T43" fmla="*/ 0 h 3"/>
                <a:gd name="T44" fmla="*/ 26 w 35"/>
                <a:gd name="T45" fmla="*/ 0 h 3"/>
                <a:gd name="T46" fmla="*/ 25 w 35"/>
                <a:gd name="T47" fmla="*/ 0 h 3"/>
                <a:gd name="T48" fmla="*/ 25 w 35"/>
                <a:gd name="T49" fmla="*/ 0 h 3"/>
                <a:gd name="T50" fmla="*/ 24 w 35"/>
                <a:gd name="T51" fmla="*/ 0 h 3"/>
                <a:gd name="T52" fmla="*/ 24 w 35"/>
                <a:gd name="T53" fmla="*/ 0 h 3"/>
                <a:gd name="T54" fmla="*/ 25 w 35"/>
                <a:gd name="T55" fmla="*/ 0 h 3"/>
                <a:gd name="T56" fmla="*/ 25 w 35"/>
                <a:gd name="T57" fmla="*/ 0 h 3"/>
                <a:gd name="T58" fmla="*/ 25 w 35"/>
                <a:gd name="T59" fmla="*/ 0 h 3"/>
                <a:gd name="T60" fmla="*/ 25 w 35"/>
                <a:gd name="T61" fmla="*/ 0 h 3"/>
                <a:gd name="T62" fmla="*/ 25 w 35"/>
                <a:gd name="T63" fmla="*/ 0 h 3"/>
                <a:gd name="T64" fmla="*/ 25 w 35"/>
                <a:gd name="T65" fmla="*/ 0 h 3"/>
                <a:gd name="T66" fmla="*/ 25 w 35"/>
                <a:gd name="T67" fmla="*/ 0 h 3"/>
                <a:gd name="T68" fmla="*/ 25 w 35"/>
                <a:gd name="T69" fmla="*/ 0 h 3"/>
                <a:gd name="T70" fmla="*/ 25 w 35"/>
                <a:gd name="T71" fmla="*/ 0 h 3"/>
                <a:gd name="T72" fmla="*/ 25 w 35"/>
                <a:gd name="T73" fmla="*/ 0 h 3"/>
                <a:gd name="T74" fmla="*/ 25 w 35"/>
                <a:gd name="T75" fmla="*/ 0 h 3"/>
                <a:gd name="T76" fmla="*/ 25 w 35"/>
                <a:gd name="T77" fmla="*/ 0 h 3"/>
                <a:gd name="T78" fmla="*/ 25 w 35"/>
                <a:gd name="T79" fmla="*/ 0 h 3"/>
                <a:gd name="T80" fmla="*/ 25 w 35"/>
                <a:gd name="T8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3">
                  <a:moveTo>
                    <a:pt x="6" y="2"/>
                  </a:moveTo>
                  <a:cubicBezTo>
                    <a:pt x="4" y="2"/>
                    <a:pt x="2" y="3"/>
                    <a:pt x="0" y="3"/>
                  </a:cubicBezTo>
                  <a:cubicBezTo>
                    <a:pt x="0" y="3"/>
                    <a:pt x="0" y="3"/>
                    <a:pt x="0" y="3"/>
                  </a:cubicBezTo>
                  <a:cubicBezTo>
                    <a:pt x="0" y="3"/>
                    <a:pt x="0" y="3"/>
                    <a:pt x="0" y="3"/>
                  </a:cubicBezTo>
                  <a:cubicBezTo>
                    <a:pt x="2" y="3"/>
                    <a:pt x="4" y="2"/>
                    <a:pt x="6" y="2"/>
                  </a:cubicBezTo>
                  <a:moveTo>
                    <a:pt x="26" y="0"/>
                  </a:moveTo>
                  <a:cubicBezTo>
                    <a:pt x="29" y="1"/>
                    <a:pt x="32" y="2"/>
                    <a:pt x="35" y="3"/>
                  </a:cubicBezTo>
                  <a:cubicBezTo>
                    <a:pt x="35" y="3"/>
                    <a:pt x="35" y="3"/>
                    <a:pt x="35" y="3"/>
                  </a:cubicBezTo>
                  <a:cubicBezTo>
                    <a:pt x="33" y="2"/>
                    <a:pt x="30" y="1"/>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6" y="0"/>
                  </a:cubicBezTo>
                  <a:moveTo>
                    <a:pt x="26" y="0"/>
                  </a:moveTo>
                  <a:cubicBezTo>
                    <a:pt x="26" y="0"/>
                    <a:pt x="26" y="0"/>
                    <a:pt x="26" y="0"/>
                  </a:cubicBezTo>
                  <a:cubicBezTo>
                    <a:pt x="26" y="0"/>
                    <a:pt x="26" y="0"/>
                    <a:pt x="26" y="0"/>
                  </a:cubicBezTo>
                  <a:moveTo>
                    <a:pt x="26" y="0"/>
                  </a:moveTo>
                  <a:cubicBezTo>
                    <a:pt x="26" y="0"/>
                    <a:pt x="26" y="0"/>
                    <a:pt x="26" y="0"/>
                  </a:cubicBezTo>
                  <a:cubicBezTo>
                    <a:pt x="26" y="0"/>
                    <a:pt x="26" y="0"/>
                    <a:pt x="26" y="0"/>
                  </a:cubicBezTo>
                  <a:moveTo>
                    <a:pt x="26" y="0"/>
                  </a:moveTo>
                  <a:cubicBezTo>
                    <a:pt x="26" y="0"/>
                    <a:pt x="26" y="0"/>
                    <a:pt x="26" y="0"/>
                  </a:cubicBezTo>
                  <a:cubicBezTo>
                    <a:pt x="26" y="0"/>
                    <a:pt x="26" y="0"/>
                    <a:pt x="26" y="0"/>
                  </a:cubicBezTo>
                  <a:moveTo>
                    <a:pt x="26" y="0"/>
                  </a:moveTo>
                  <a:cubicBezTo>
                    <a:pt x="26" y="0"/>
                    <a:pt x="26" y="0"/>
                    <a:pt x="26" y="0"/>
                  </a:cubicBezTo>
                  <a:cubicBezTo>
                    <a:pt x="26" y="0"/>
                    <a:pt x="26" y="0"/>
                    <a:pt x="26" y="0"/>
                  </a:cubicBezTo>
                  <a:moveTo>
                    <a:pt x="26" y="0"/>
                  </a:moveTo>
                  <a:cubicBezTo>
                    <a:pt x="26" y="0"/>
                    <a:pt x="26" y="0"/>
                    <a:pt x="26" y="0"/>
                  </a:cubicBezTo>
                  <a:cubicBezTo>
                    <a:pt x="26" y="0"/>
                    <a:pt x="26" y="0"/>
                    <a:pt x="26" y="0"/>
                  </a:cubicBezTo>
                  <a:moveTo>
                    <a:pt x="26" y="0"/>
                  </a:moveTo>
                  <a:cubicBezTo>
                    <a:pt x="26" y="0"/>
                    <a:pt x="26" y="0"/>
                    <a:pt x="26" y="0"/>
                  </a:cubicBezTo>
                  <a:cubicBezTo>
                    <a:pt x="26" y="0"/>
                    <a:pt x="26" y="0"/>
                    <a:pt x="26" y="0"/>
                  </a:cubicBezTo>
                  <a:moveTo>
                    <a:pt x="26" y="0"/>
                  </a:moveTo>
                  <a:cubicBezTo>
                    <a:pt x="26" y="0"/>
                    <a:pt x="26" y="0"/>
                    <a:pt x="26" y="0"/>
                  </a:cubicBezTo>
                  <a:cubicBezTo>
                    <a:pt x="26" y="0"/>
                    <a:pt x="26" y="0"/>
                    <a:pt x="26" y="0"/>
                  </a:cubicBezTo>
                  <a:moveTo>
                    <a:pt x="26" y="0"/>
                  </a:moveTo>
                  <a:cubicBezTo>
                    <a:pt x="26" y="0"/>
                    <a:pt x="26" y="0"/>
                    <a:pt x="26" y="0"/>
                  </a:cubicBezTo>
                  <a:cubicBezTo>
                    <a:pt x="26" y="0"/>
                    <a:pt x="26" y="0"/>
                    <a:pt x="26" y="0"/>
                  </a:cubicBezTo>
                  <a:moveTo>
                    <a:pt x="26" y="0"/>
                  </a:moveTo>
                  <a:cubicBezTo>
                    <a:pt x="26" y="0"/>
                    <a:pt x="26" y="0"/>
                    <a:pt x="26" y="0"/>
                  </a:cubicBezTo>
                  <a:cubicBezTo>
                    <a:pt x="26" y="0"/>
                    <a:pt x="26" y="0"/>
                    <a:pt x="26" y="0"/>
                  </a:cubicBezTo>
                  <a:moveTo>
                    <a:pt x="26" y="0"/>
                  </a:moveTo>
                  <a:cubicBezTo>
                    <a:pt x="26" y="0"/>
                    <a:pt x="26" y="0"/>
                    <a:pt x="26" y="0"/>
                  </a:cubicBezTo>
                  <a:cubicBezTo>
                    <a:pt x="26" y="0"/>
                    <a:pt x="26" y="0"/>
                    <a:pt x="26" y="0"/>
                  </a:cubicBezTo>
                  <a:moveTo>
                    <a:pt x="26" y="0"/>
                  </a:moveTo>
                  <a:cubicBezTo>
                    <a:pt x="26" y="0"/>
                    <a:pt x="26" y="0"/>
                    <a:pt x="26" y="0"/>
                  </a:cubicBezTo>
                  <a:cubicBezTo>
                    <a:pt x="26" y="0"/>
                    <a:pt x="26" y="0"/>
                    <a:pt x="26" y="0"/>
                  </a:cubicBezTo>
                  <a:moveTo>
                    <a:pt x="25" y="0"/>
                  </a:moveTo>
                  <a:cubicBezTo>
                    <a:pt x="25" y="0"/>
                    <a:pt x="25" y="0"/>
                    <a:pt x="25" y="0"/>
                  </a:cubicBezTo>
                  <a:cubicBezTo>
                    <a:pt x="25" y="0"/>
                    <a:pt x="25" y="0"/>
                    <a:pt x="25" y="0"/>
                  </a:cubicBezTo>
                  <a:moveTo>
                    <a:pt x="24" y="0"/>
                  </a:moveTo>
                  <a:cubicBezTo>
                    <a:pt x="24" y="0"/>
                    <a:pt x="24" y="0"/>
                    <a:pt x="24" y="0"/>
                  </a:cubicBezTo>
                  <a:cubicBezTo>
                    <a:pt x="24" y="0"/>
                    <a:pt x="24" y="0"/>
                    <a:pt x="24" y="0"/>
                  </a:cubicBezTo>
                  <a:cubicBezTo>
                    <a:pt x="24" y="0"/>
                    <a:pt x="24" y="0"/>
                    <a:pt x="24" y="0"/>
                  </a:cubicBezTo>
                  <a:cubicBezTo>
                    <a:pt x="24" y="0"/>
                    <a:pt x="24" y="0"/>
                    <a:pt x="24" y="0"/>
                  </a:cubicBezTo>
                  <a:moveTo>
                    <a:pt x="25" y="0"/>
                  </a:moveTo>
                  <a:cubicBezTo>
                    <a:pt x="25" y="0"/>
                    <a:pt x="25" y="0"/>
                    <a:pt x="25" y="0"/>
                  </a:cubicBezTo>
                  <a:cubicBezTo>
                    <a:pt x="25" y="0"/>
                    <a:pt x="25" y="0"/>
                    <a:pt x="25" y="0"/>
                  </a:cubicBezTo>
                  <a:moveTo>
                    <a:pt x="25" y="0"/>
                  </a:moveTo>
                  <a:cubicBezTo>
                    <a:pt x="25" y="0"/>
                    <a:pt x="25" y="0"/>
                    <a:pt x="25" y="0"/>
                  </a:cubicBezTo>
                  <a:cubicBezTo>
                    <a:pt x="25" y="0"/>
                    <a:pt x="25" y="0"/>
                    <a:pt x="25" y="0"/>
                  </a:cubicBezTo>
                  <a:moveTo>
                    <a:pt x="25" y="0"/>
                  </a:moveTo>
                  <a:cubicBezTo>
                    <a:pt x="25" y="0"/>
                    <a:pt x="25" y="0"/>
                    <a:pt x="25" y="0"/>
                  </a:cubicBezTo>
                  <a:cubicBezTo>
                    <a:pt x="25" y="0"/>
                    <a:pt x="25" y="0"/>
                    <a:pt x="25" y="0"/>
                  </a:cubicBezTo>
                  <a:moveTo>
                    <a:pt x="25" y="0"/>
                  </a:moveTo>
                  <a:cubicBezTo>
                    <a:pt x="25" y="0"/>
                    <a:pt x="25" y="0"/>
                    <a:pt x="25" y="0"/>
                  </a:cubicBezTo>
                  <a:cubicBezTo>
                    <a:pt x="25" y="0"/>
                    <a:pt x="25" y="0"/>
                    <a:pt x="25" y="0"/>
                  </a:cubicBezTo>
                  <a:moveTo>
                    <a:pt x="25" y="0"/>
                  </a:moveTo>
                  <a:cubicBezTo>
                    <a:pt x="25" y="0"/>
                    <a:pt x="25" y="0"/>
                    <a:pt x="25" y="0"/>
                  </a:cubicBezTo>
                  <a:cubicBezTo>
                    <a:pt x="25" y="0"/>
                    <a:pt x="25" y="0"/>
                    <a:pt x="25" y="0"/>
                  </a:cubicBezTo>
                  <a:moveTo>
                    <a:pt x="25" y="0"/>
                  </a:moveTo>
                  <a:cubicBezTo>
                    <a:pt x="25" y="0"/>
                    <a:pt x="25" y="0"/>
                    <a:pt x="25" y="0"/>
                  </a:cubicBezTo>
                  <a:cubicBezTo>
                    <a:pt x="25" y="0"/>
                    <a:pt x="25" y="0"/>
                    <a:pt x="25" y="0"/>
                  </a:cubicBezTo>
                  <a:cubicBezTo>
                    <a:pt x="25" y="0"/>
                    <a:pt x="25" y="0"/>
                    <a:pt x="25" y="0"/>
                  </a:cubicBezTo>
                  <a:moveTo>
                    <a:pt x="25" y="0"/>
                  </a:moveTo>
                  <a:cubicBezTo>
                    <a:pt x="25" y="0"/>
                    <a:pt x="25" y="0"/>
                    <a:pt x="25" y="0"/>
                  </a:cubicBezTo>
                  <a:cubicBezTo>
                    <a:pt x="25" y="0"/>
                    <a:pt x="25" y="0"/>
                    <a:pt x="25" y="0"/>
                  </a:cubicBezTo>
                  <a:moveTo>
                    <a:pt x="25" y="0"/>
                  </a:moveTo>
                  <a:cubicBezTo>
                    <a:pt x="25" y="0"/>
                    <a:pt x="25" y="0"/>
                    <a:pt x="25" y="0"/>
                  </a:cubicBezTo>
                  <a:cubicBezTo>
                    <a:pt x="25" y="0"/>
                    <a:pt x="25" y="0"/>
                    <a:pt x="25" y="0"/>
                  </a:cubicBezTo>
                  <a:moveTo>
                    <a:pt x="25" y="0"/>
                  </a:moveTo>
                  <a:cubicBezTo>
                    <a:pt x="25" y="0"/>
                    <a:pt x="25" y="0"/>
                    <a:pt x="25" y="0"/>
                  </a:cubicBezTo>
                  <a:cubicBezTo>
                    <a:pt x="25" y="0"/>
                    <a:pt x="25" y="0"/>
                    <a:pt x="25" y="0"/>
                  </a:cubicBezTo>
                </a:path>
              </a:pathLst>
            </a:custGeom>
            <a:solidFill>
              <a:srgbClr val="2D2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09" name="Rectangle 685">
              <a:extLst>
                <a:ext uri="{FF2B5EF4-FFF2-40B4-BE49-F238E27FC236}">
                  <a16:creationId xmlns:a16="http://schemas.microsoft.com/office/drawing/2014/main" id="{874D9970-CF4C-450F-BAA6-5CACD853D58B}"/>
                </a:ext>
              </a:extLst>
            </p:cNvPr>
            <p:cNvSpPr>
              <a:spLocks noChangeArrowheads="1"/>
            </p:cNvSpPr>
            <p:nvPr/>
          </p:nvSpPr>
          <p:spPr bwMode="auto">
            <a:xfrm>
              <a:off x="7978775" y="7329489"/>
              <a:ext cx="104775" cy="885825"/>
            </a:xfrm>
            <a:prstGeom prst="rect">
              <a:avLst/>
            </a:prstGeom>
            <a:solidFill>
              <a:srgbClr val="FF6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10" name="Rectangle 686">
              <a:extLst>
                <a:ext uri="{FF2B5EF4-FFF2-40B4-BE49-F238E27FC236}">
                  <a16:creationId xmlns:a16="http://schemas.microsoft.com/office/drawing/2014/main" id="{90F247E3-7EC8-4867-AB36-209669F219C7}"/>
                </a:ext>
              </a:extLst>
            </p:cNvPr>
            <p:cNvSpPr>
              <a:spLocks noChangeArrowheads="1"/>
            </p:cNvSpPr>
            <p:nvPr/>
          </p:nvSpPr>
          <p:spPr bwMode="auto">
            <a:xfrm>
              <a:off x="7978775" y="7329489"/>
              <a:ext cx="1047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11" name="Rectangle 687">
              <a:extLst>
                <a:ext uri="{FF2B5EF4-FFF2-40B4-BE49-F238E27FC236}">
                  <a16:creationId xmlns:a16="http://schemas.microsoft.com/office/drawing/2014/main" id="{C907C293-F757-45CD-8EE5-19276816C7FF}"/>
                </a:ext>
              </a:extLst>
            </p:cNvPr>
            <p:cNvSpPr>
              <a:spLocks noChangeArrowheads="1"/>
            </p:cNvSpPr>
            <p:nvPr/>
          </p:nvSpPr>
          <p:spPr bwMode="auto">
            <a:xfrm>
              <a:off x="7978775" y="7277101"/>
              <a:ext cx="104775" cy="523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12" name="Rectangle 688">
              <a:extLst>
                <a:ext uri="{FF2B5EF4-FFF2-40B4-BE49-F238E27FC236}">
                  <a16:creationId xmlns:a16="http://schemas.microsoft.com/office/drawing/2014/main" id="{ECC1BFCC-353D-4E88-9B67-AE1B5B691BC2}"/>
                </a:ext>
              </a:extLst>
            </p:cNvPr>
            <p:cNvSpPr>
              <a:spLocks noChangeArrowheads="1"/>
            </p:cNvSpPr>
            <p:nvPr/>
          </p:nvSpPr>
          <p:spPr bwMode="auto">
            <a:xfrm>
              <a:off x="7978775" y="7277101"/>
              <a:ext cx="104775"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13" name="Freeform 689">
              <a:extLst>
                <a:ext uri="{FF2B5EF4-FFF2-40B4-BE49-F238E27FC236}">
                  <a16:creationId xmlns:a16="http://schemas.microsoft.com/office/drawing/2014/main" id="{A836F6F5-C048-4411-9809-4BF25FE757C6}"/>
                </a:ext>
              </a:extLst>
            </p:cNvPr>
            <p:cNvSpPr>
              <a:spLocks/>
            </p:cNvSpPr>
            <p:nvPr/>
          </p:nvSpPr>
          <p:spPr bwMode="auto">
            <a:xfrm>
              <a:off x="7978775" y="7197726"/>
              <a:ext cx="104775" cy="79375"/>
            </a:xfrm>
            <a:custGeom>
              <a:avLst/>
              <a:gdLst>
                <a:gd name="T0" fmla="*/ 17 w 28"/>
                <a:gd name="T1" fmla="*/ 0 h 21"/>
                <a:gd name="T2" fmla="*/ 11 w 28"/>
                <a:gd name="T3" fmla="*/ 0 h 21"/>
                <a:gd name="T4" fmla="*/ 0 w 28"/>
                <a:gd name="T5" fmla="*/ 11 h 21"/>
                <a:gd name="T6" fmla="*/ 0 w 28"/>
                <a:gd name="T7" fmla="*/ 21 h 21"/>
                <a:gd name="T8" fmla="*/ 28 w 28"/>
                <a:gd name="T9" fmla="*/ 21 h 21"/>
                <a:gd name="T10" fmla="*/ 28 w 28"/>
                <a:gd name="T11" fmla="*/ 11 h 21"/>
                <a:gd name="T12" fmla="*/ 17 w 2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8" h="21">
                  <a:moveTo>
                    <a:pt x="17" y="0"/>
                  </a:moveTo>
                  <a:cubicBezTo>
                    <a:pt x="11" y="0"/>
                    <a:pt x="11" y="0"/>
                    <a:pt x="11" y="0"/>
                  </a:cubicBezTo>
                  <a:cubicBezTo>
                    <a:pt x="5" y="0"/>
                    <a:pt x="0" y="5"/>
                    <a:pt x="0" y="11"/>
                  </a:cubicBezTo>
                  <a:cubicBezTo>
                    <a:pt x="0" y="21"/>
                    <a:pt x="0" y="21"/>
                    <a:pt x="0" y="21"/>
                  </a:cubicBezTo>
                  <a:cubicBezTo>
                    <a:pt x="28" y="21"/>
                    <a:pt x="28" y="21"/>
                    <a:pt x="28" y="21"/>
                  </a:cubicBezTo>
                  <a:cubicBezTo>
                    <a:pt x="28" y="11"/>
                    <a:pt x="28" y="11"/>
                    <a:pt x="28" y="11"/>
                  </a:cubicBezTo>
                  <a:cubicBezTo>
                    <a:pt x="28" y="5"/>
                    <a:pt x="23"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14" name="Freeform 690">
              <a:extLst>
                <a:ext uri="{FF2B5EF4-FFF2-40B4-BE49-F238E27FC236}">
                  <a16:creationId xmlns:a16="http://schemas.microsoft.com/office/drawing/2014/main" id="{28C83D2F-863E-48D2-99B1-DF30C7978A0A}"/>
                </a:ext>
              </a:extLst>
            </p:cNvPr>
            <p:cNvSpPr>
              <a:spLocks/>
            </p:cNvSpPr>
            <p:nvPr/>
          </p:nvSpPr>
          <p:spPr bwMode="auto">
            <a:xfrm>
              <a:off x="7978775" y="8189914"/>
              <a:ext cx="104775" cy="112713"/>
            </a:xfrm>
            <a:custGeom>
              <a:avLst/>
              <a:gdLst>
                <a:gd name="T0" fmla="*/ 0 w 66"/>
                <a:gd name="T1" fmla="*/ 16 h 71"/>
                <a:gd name="T2" fmla="*/ 33 w 66"/>
                <a:gd name="T3" fmla="*/ 71 h 71"/>
                <a:gd name="T4" fmla="*/ 66 w 66"/>
                <a:gd name="T5" fmla="*/ 16 h 71"/>
                <a:gd name="T6" fmla="*/ 54 w 66"/>
                <a:gd name="T7" fmla="*/ 0 h 71"/>
                <a:gd name="T8" fmla="*/ 42 w 66"/>
                <a:gd name="T9" fmla="*/ 16 h 71"/>
                <a:gd name="T10" fmla="*/ 33 w 66"/>
                <a:gd name="T11" fmla="*/ 0 h 71"/>
                <a:gd name="T12" fmla="*/ 21 w 66"/>
                <a:gd name="T13" fmla="*/ 16 h 71"/>
                <a:gd name="T14" fmla="*/ 12 w 66"/>
                <a:gd name="T15" fmla="*/ 0 h 71"/>
                <a:gd name="T16" fmla="*/ 0 w 66"/>
                <a:gd name="T17"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1">
                  <a:moveTo>
                    <a:pt x="0" y="16"/>
                  </a:moveTo>
                  <a:lnTo>
                    <a:pt x="33" y="71"/>
                  </a:lnTo>
                  <a:lnTo>
                    <a:pt x="66" y="16"/>
                  </a:lnTo>
                  <a:lnTo>
                    <a:pt x="54" y="0"/>
                  </a:lnTo>
                  <a:lnTo>
                    <a:pt x="42" y="16"/>
                  </a:lnTo>
                  <a:lnTo>
                    <a:pt x="33" y="0"/>
                  </a:lnTo>
                  <a:lnTo>
                    <a:pt x="21" y="16"/>
                  </a:lnTo>
                  <a:lnTo>
                    <a:pt x="12"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15" name="Freeform 691">
              <a:extLst>
                <a:ext uri="{FF2B5EF4-FFF2-40B4-BE49-F238E27FC236}">
                  <a16:creationId xmlns:a16="http://schemas.microsoft.com/office/drawing/2014/main" id="{BEB577D5-8028-42D2-8288-54B0F5E45518}"/>
                </a:ext>
              </a:extLst>
            </p:cNvPr>
            <p:cNvSpPr>
              <a:spLocks/>
            </p:cNvSpPr>
            <p:nvPr/>
          </p:nvSpPr>
          <p:spPr bwMode="auto">
            <a:xfrm>
              <a:off x="7978775" y="8189914"/>
              <a:ext cx="104775" cy="112713"/>
            </a:xfrm>
            <a:custGeom>
              <a:avLst/>
              <a:gdLst>
                <a:gd name="T0" fmla="*/ 0 w 66"/>
                <a:gd name="T1" fmla="*/ 16 h 71"/>
                <a:gd name="T2" fmla="*/ 33 w 66"/>
                <a:gd name="T3" fmla="*/ 71 h 71"/>
                <a:gd name="T4" fmla="*/ 66 w 66"/>
                <a:gd name="T5" fmla="*/ 16 h 71"/>
                <a:gd name="T6" fmla="*/ 54 w 66"/>
                <a:gd name="T7" fmla="*/ 0 h 71"/>
                <a:gd name="T8" fmla="*/ 42 w 66"/>
                <a:gd name="T9" fmla="*/ 16 h 71"/>
                <a:gd name="T10" fmla="*/ 33 w 66"/>
                <a:gd name="T11" fmla="*/ 0 h 71"/>
                <a:gd name="T12" fmla="*/ 21 w 66"/>
                <a:gd name="T13" fmla="*/ 16 h 71"/>
                <a:gd name="T14" fmla="*/ 12 w 66"/>
                <a:gd name="T15" fmla="*/ 0 h 71"/>
                <a:gd name="T16" fmla="*/ 0 w 66"/>
                <a:gd name="T17"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1">
                  <a:moveTo>
                    <a:pt x="0" y="16"/>
                  </a:moveTo>
                  <a:lnTo>
                    <a:pt x="33" y="71"/>
                  </a:lnTo>
                  <a:lnTo>
                    <a:pt x="66" y="16"/>
                  </a:lnTo>
                  <a:lnTo>
                    <a:pt x="54" y="0"/>
                  </a:lnTo>
                  <a:lnTo>
                    <a:pt x="42" y="16"/>
                  </a:lnTo>
                  <a:lnTo>
                    <a:pt x="33" y="0"/>
                  </a:lnTo>
                  <a:lnTo>
                    <a:pt x="21" y="16"/>
                  </a:lnTo>
                  <a:lnTo>
                    <a:pt x="12" y="0"/>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16" name="Freeform 692">
              <a:extLst>
                <a:ext uri="{FF2B5EF4-FFF2-40B4-BE49-F238E27FC236}">
                  <a16:creationId xmlns:a16="http://schemas.microsoft.com/office/drawing/2014/main" id="{F269279B-E01E-467F-AF3A-9FA5B71C881B}"/>
                </a:ext>
              </a:extLst>
            </p:cNvPr>
            <p:cNvSpPr>
              <a:spLocks/>
            </p:cNvSpPr>
            <p:nvPr/>
          </p:nvSpPr>
          <p:spPr bwMode="auto">
            <a:xfrm>
              <a:off x="8004175" y="8256589"/>
              <a:ext cx="52388" cy="46038"/>
            </a:xfrm>
            <a:custGeom>
              <a:avLst/>
              <a:gdLst>
                <a:gd name="T0" fmla="*/ 33 w 33"/>
                <a:gd name="T1" fmla="*/ 0 h 29"/>
                <a:gd name="T2" fmla="*/ 0 w 33"/>
                <a:gd name="T3" fmla="*/ 0 h 29"/>
                <a:gd name="T4" fmla="*/ 17 w 33"/>
                <a:gd name="T5" fmla="*/ 29 h 29"/>
                <a:gd name="T6" fmla="*/ 33 w 33"/>
                <a:gd name="T7" fmla="*/ 0 h 29"/>
              </a:gdLst>
              <a:ahLst/>
              <a:cxnLst>
                <a:cxn ang="0">
                  <a:pos x="T0" y="T1"/>
                </a:cxn>
                <a:cxn ang="0">
                  <a:pos x="T2" y="T3"/>
                </a:cxn>
                <a:cxn ang="0">
                  <a:pos x="T4" y="T5"/>
                </a:cxn>
                <a:cxn ang="0">
                  <a:pos x="T6" y="T7"/>
                </a:cxn>
              </a:cxnLst>
              <a:rect l="0" t="0" r="r" b="b"/>
              <a:pathLst>
                <a:path w="33" h="29">
                  <a:moveTo>
                    <a:pt x="33" y="0"/>
                  </a:moveTo>
                  <a:lnTo>
                    <a:pt x="0" y="0"/>
                  </a:lnTo>
                  <a:lnTo>
                    <a:pt x="17" y="29"/>
                  </a:lnTo>
                  <a:lnTo>
                    <a:pt x="33" y="0"/>
                  </a:lnTo>
                  <a:close/>
                </a:path>
              </a:pathLst>
            </a:custGeom>
            <a:solidFill>
              <a:srgbClr val="38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17" name="Freeform 693">
              <a:extLst>
                <a:ext uri="{FF2B5EF4-FFF2-40B4-BE49-F238E27FC236}">
                  <a16:creationId xmlns:a16="http://schemas.microsoft.com/office/drawing/2014/main" id="{8911B61C-E706-47EF-8FD2-A1707DA66163}"/>
                </a:ext>
              </a:extLst>
            </p:cNvPr>
            <p:cNvSpPr>
              <a:spLocks/>
            </p:cNvSpPr>
            <p:nvPr/>
          </p:nvSpPr>
          <p:spPr bwMode="auto">
            <a:xfrm>
              <a:off x="8004175" y="8256589"/>
              <a:ext cx="52388" cy="46038"/>
            </a:xfrm>
            <a:custGeom>
              <a:avLst/>
              <a:gdLst>
                <a:gd name="T0" fmla="*/ 33 w 33"/>
                <a:gd name="T1" fmla="*/ 0 h 29"/>
                <a:gd name="T2" fmla="*/ 0 w 33"/>
                <a:gd name="T3" fmla="*/ 0 h 29"/>
                <a:gd name="T4" fmla="*/ 17 w 33"/>
                <a:gd name="T5" fmla="*/ 29 h 29"/>
                <a:gd name="T6" fmla="*/ 33 w 33"/>
                <a:gd name="T7" fmla="*/ 0 h 29"/>
              </a:gdLst>
              <a:ahLst/>
              <a:cxnLst>
                <a:cxn ang="0">
                  <a:pos x="T0" y="T1"/>
                </a:cxn>
                <a:cxn ang="0">
                  <a:pos x="T2" y="T3"/>
                </a:cxn>
                <a:cxn ang="0">
                  <a:pos x="T4" y="T5"/>
                </a:cxn>
                <a:cxn ang="0">
                  <a:pos x="T6" y="T7"/>
                </a:cxn>
              </a:cxnLst>
              <a:rect l="0" t="0" r="r" b="b"/>
              <a:pathLst>
                <a:path w="33" h="29">
                  <a:moveTo>
                    <a:pt x="33" y="0"/>
                  </a:moveTo>
                  <a:lnTo>
                    <a:pt x="0" y="0"/>
                  </a:lnTo>
                  <a:lnTo>
                    <a:pt x="17" y="29"/>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18" name="Rectangle 694">
              <a:extLst>
                <a:ext uri="{FF2B5EF4-FFF2-40B4-BE49-F238E27FC236}">
                  <a16:creationId xmlns:a16="http://schemas.microsoft.com/office/drawing/2014/main" id="{F78ACBC9-2CE7-44F1-BD4C-655DE3251027}"/>
                </a:ext>
              </a:extLst>
            </p:cNvPr>
            <p:cNvSpPr>
              <a:spLocks noChangeArrowheads="1"/>
            </p:cNvSpPr>
            <p:nvPr/>
          </p:nvSpPr>
          <p:spPr bwMode="auto">
            <a:xfrm>
              <a:off x="8031163" y="7329489"/>
              <a:ext cx="52388" cy="338138"/>
            </a:xfrm>
            <a:prstGeom prst="rect">
              <a:avLst/>
            </a:prstGeom>
            <a:solidFill>
              <a:srgbClr val="BF5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19" name="Rectangle 695">
              <a:extLst>
                <a:ext uri="{FF2B5EF4-FFF2-40B4-BE49-F238E27FC236}">
                  <a16:creationId xmlns:a16="http://schemas.microsoft.com/office/drawing/2014/main" id="{CDE66A32-EF26-462B-A26A-F1B60F0383C2}"/>
                </a:ext>
              </a:extLst>
            </p:cNvPr>
            <p:cNvSpPr>
              <a:spLocks noChangeArrowheads="1"/>
            </p:cNvSpPr>
            <p:nvPr/>
          </p:nvSpPr>
          <p:spPr bwMode="auto">
            <a:xfrm>
              <a:off x="8031163" y="7329489"/>
              <a:ext cx="52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20" name="Freeform 696">
              <a:extLst>
                <a:ext uri="{FF2B5EF4-FFF2-40B4-BE49-F238E27FC236}">
                  <a16:creationId xmlns:a16="http://schemas.microsoft.com/office/drawing/2014/main" id="{54F253ED-6DA3-4065-BD90-DB3487222B51}"/>
                </a:ext>
              </a:extLst>
            </p:cNvPr>
            <p:cNvSpPr>
              <a:spLocks/>
            </p:cNvSpPr>
            <p:nvPr/>
          </p:nvSpPr>
          <p:spPr bwMode="auto">
            <a:xfrm>
              <a:off x="8083550" y="7307264"/>
              <a:ext cx="371475" cy="882650"/>
            </a:xfrm>
            <a:custGeom>
              <a:avLst/>
              <a:gdLst>
                <a:gd name="T0" fmla="*/ 170 w 234"/>
                <a:gd name="T1" fmla="*/ 0 h 556"/>
                <a:gd name="T2" fmla="*/ 234 w 234"/>
                <a:gd name="T3" fmla="*/ 21 h 556"/>
                <a:gd name="T4" fmla="*/ 64 w 234"/>
                <a:gd name="T5" fmla="*/ 556 h 556"/>
                <a:gd name="T6" fmla="*/ 0 w 234"/>
                <a:gd name="T7" fmla="*/ 534 h 556"/>
                <a:gd name="T8" fmla="*/ 170 w 234"/>
                <a:gd name="T9" fmla="*/ 0 h 556"/>
              </a:gdLst>
              <a:ahLst/>
              <a:cxnLst>
                <a:cxn ang="0">
                  <a:pos x="T0" y="T1"/>
                </a:cxn>
                <a:cxn ang="0">
                  <a:pos x="T2" y="T3"/>
                </a:cxn>
                <a:cxn ang="0">
                  <a:pos x="T4" y="T5"/>
                </a:cxn>
                <a:cxn ang="0">
                  <a:pos x="T6" y="T7"/>
                </a:cxn>
                <a:cxn ang="0">
                  <a:pos x="T8" y="T9"/>
                </a:cxn>
              </a:cxnLst>
              <a:rect l="0" t="0" r="r" b="b"/>
              <a:pathLst>
                <a:path w="234" h="556">
                  <a:moveTo>
                    <a:pt x="170" y="0"/>
                  </a:moveTo>
                  <a:lnTo>
                    <a:pt x="234" y="21"/>
                  </a:lnTo>
                  <a:lnTo>
                    <a:pt x="64" y="556"/>
                  </a:lnTo>
                  <a:lnTo>
                    <a:pt x="0" y="534"/>
                  </a:lnTo>
                  <a:lnTo>
                    <a:pt x="170" y="0"/>
                  </a:lnTo>
                  <a:close/>
                </a:path>
              </a:pathLst>
            </a:custGeom>
            <a:solidFill>
              <a:srgbClr val="E3F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21" name="Freeform 697">
              <a:extLst>
                <a:ext uri="{FF2B5EF4-FFF2-40B4-BE49-F238E27FC236}">
                  <a16:creationId xmlns:a16="http://schemas.microsoft.com/office/drawing/2014/main" id="{7D0D5175-9B1F-4E0D-A973-5CBC8CF626FD}"/>
                </a:ext>
              </a:extLst>
            </p:cNvPr>
            <p:cNvSpPr>
              <a:spLocks/>
            </p:cNvSpPr>
            <p:nvPr/>
          </p:nvSpPr>
          <p:spPr bwMode="auto">
            <a:xfrm>
              <a:off x="8083550" y="7307264"/>
              <a:ext cx="371475" cy="882650"/>
            </a:xfrm>
            <a:custGeom>
              <a:avLst/>
              <a:gdLst>
                <a:gd name="T0" fmla="*/ 170 w 234"/>
                <a:gd name="T1" fmla="*/ 0 h 556"/>
                <a:gd name="T2" fmla="*/ 234 w 234"/>
                <a:gd name="T3" fmla="*/ 21 h 556"/>
                <a:gd name="T4" fmla="*/ 64 w 234"/>
                <a:gd name="T5" fmla="*/ 556 h 556"/>
                <a:gd name="T6" fmla="*/ 0 w 234"/>
                <a:gd name="T7" fmla="*/ 534 h 556"/>
                <a:gd name="T8" fmla="*/ 170 w 234"/>
                <a:gd name="T9" fmla="*/ 0 h 556"/>
              </a:gdLst>
              <a:ahLst/>
              <a:cxnLst>
                <a:cxn ang="0">
                  <a:pos x="T0" y="T1"/>
                </a:cxn>
                <a:cxn ang="0">
                  <a:pos x="T2" y="T3"/>
                </a:cxn>
                <a:cxn ang="0">
                  <a:pos x="T4" y="T5"/>
                </a:cxn>
                <a:cxn ang="0">
                  <a:pos x="T6" y="T7"/>
                </a:cxn>
                <a:cxn ang="0">
                  <a:pos x="T8" y="T9"/>
                </a:cxn>
              </a:cxnLst>
              <a:rect l="0" t="0" r="r" b="b"/>
              <a:pathLst>
                <a:path w="234" h="556">
                  <a:moveTo>
                    <a:pt x="170" y="0"/>
                  </a:moveTo>
                  <a:lnTo>
                    <a:pt x="234" y="21"/>
                  </a:lnTo>
                  <a:lnTo>
                    <a:pt x="64" y="556"/>
                  </a:lnTo>
                  <a:lnTo>
                    <a:pt x="0" y="534"/>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22" name="Freeform 698">
              <a:extLst>
                <a:ext uri="{FF2B5EF4-FFF2-40B4-BE49-F238E27FC236}">
                  <a16:creationId xmlns:a16="http://schemas.microsoft.com/office/drawing/2014/main" id="{A647B598-D51C-4D59-AADE-9489668894F1}"/>
                </a:ext>
              </a:extLst>
            </p:cNvPr>
            <p:cNvSpPr>
              <a:spLocks/>
            </p:cNvSpPr>
            <p:nvPr/>
          </p:nvSpPr>
          <p:spPr bwMode="auto">
            <a:xfrm>
              <a:off x="8069263" y="8154989"/>
              <a:ext cx="115888" cy="82550"/>
            </a:xfrm>
            <a:custGeom>
              <a:avLst/>
              <a:gdLst>
                <a:gd name="T0" fmla="*/ 0 w 73"/>
                <a:gd name="T1" fmla="*/ 31 h 52"/>
                <a:gd name="T2" fmla="*/ 63 w 73"/>
                <a:gd name="T3" fmla="*/ 52 h 52"/>
                <a:gd name="T4" fmla="*/ 73 w 73"/>
                <a:gd name="T5" fmla="*/ 22 h 52"/>
                <a:gd name="T6" fmla="*/ 9 w 73"/>
                <a:gd name="T7" fmla="*/ 0 h 52"/>
                <a:gd name="T8" fmla="*/ 0 w 73"/>
                <a:gd name="T9" fmla="*/ 31 h 52"/>
              </a:gdLst>
              <a:ahLst/>
              <a:cxnLst>
                <a:cxn ang="0">
                  <a:pos x="T0" y="T1"/>
                </a:cxn>
                <a:cxn ang="0">
                  <a:pos x="T2" y="T3"/>
                </a:cxn>
                <a:cxn ang="0">
                  <a:pos x="T4" y="T5"/>
                </a:cxn>
                <a:cxn ang="0">
                  <a:pos x="T6" y="T7"/>
                </a:cxn>
                <a:cxn ang="0">
                  <a:pos x="T8" y="T9"/>
                </a:cxn>
              </a:cxnLst>
              <a:rect l="0" t="0" r="r" b="b"/>
              <a:pathLst>
                <a:path w="73" h="52">
                  <a:moveTo>
                    <a:pt x="0" y="31"/>
                  </a:moveTo>
                  <a:lnTo>
                    <a:pt x="63" y="52"/>
                  </a:lnTo>
                  <a:lnTo>
                    <a:pt x="73" y="22"/>
                  </a:lnTo>
                  <a:lnTo>
                    <a:pt x="9" y="0"/>
                  </a:lnTo>
                  <a:lnTo>
                    <a:pt x="0" y="3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23" name="Freeform 699">
              <a:extLst>
                <a:ext uri="{FF2B5EF4-FFF2-40B4-BE49-F238E27FC236}">
                  <a16:creationId xmlns:a16="http://schemas.microsoft.com/office/drawing/2014/main" id="{900E792A-6397-4005-A111-464B849C88CC}"/>
                </a:ext>
              </a:extLst>
            </p:cNvPr>
            <p:cNvSpPr>
              <a:spLocks/>
            </p:cNvSpPr>
            <p:nvPr/>
          </p:nvSpPr>
          <p:spPr bwMode="auto">
            <a:xfrm>
              <a:off x="8069263" y="8154989"/>
              <a:ext cx="115888" cy="82550"/>
            </a:xfrm>
            <a:custGeom>
              <a:avLst/>
              <a:gdLst>
                <a:gd name="T0" fmla="*/ 0 w 73"/>
                <a:gd name="T1" fmla="*/ 31 h 52"/>
                <a:gd name="T2" fmla="*/ 63 w 73"/>
                <a:gd name="T3" fmla="*/ 52 h 52"/>
                <a:gd name="T4" fmla="*/ 73 w 73"/>
                <a:gd name="T5" fmla="*/ 22 h 52"/>
                <a:gd name="T6" fmla="*/ 9 w 73"/>
                <a:gd name="T7" fmla="*/ 0 h 52"/>
                <a:gd name="T8" fmla="*/ 0 w 73"/>
                <a:gd name="T9" fmla="*/ 31 h 52"/>
              </a:gdLst>
              <a:ahLst/>
              <a:cxnLst>
                <a:cxn ang="0">
                  <a:pos x="T0" y="T1"/>
                </a:cxn>
                <a:cxn ang="0">
                  <a:pos x="T2" y="T3"/>
                </a:cxn>
                <a:cxn ang="0">
                  <a:pos x="T4" y="T5"/>
                </a:cxn>
                <a:cxn ang="0">
                  <a:pos x="T6" y="T7"/>
                </a:cxn>
                <a:cxn ang="0">
                  <a:pos x="T8" y="T9"/>
                </a:cxn>
              </a:cxnLst>
              <a:rect l="0" t="0" r="r" b="b"/>
              <a:pathLst>
                <a:path w="73" h="52">
                  <a:moveTo>
                    <a:pt x="0" y="31"/>
                  </a:moveTo>
                  <a:lnTo>
                    <a:pt x="63" y="52"/>
                  </a:lnTo>
                  <a:lnTo>
                    <a:pt x="73" y="22"/>
                  </a:lnTo>
                  <a:lnTo>
                    <a:pt x="9" y="0"/>
                  </a:lnTo>
                  <a:lnTo>
                    <a:pt x="0"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24" name="Freeform 700">
              <a:extLst>
                <a:ext uri="{FF2B5EF4-FFF2-40B4-BE49-F238E27FC236}">
                  <a16:creationId xmlns:a16="http://schemas.microsoft.com/office/drawing/2014/main" id="{22EEFF62-B187-40F1-BB65-9B997D246BD6}"/>
                </a:ext>
              </a:extLst>
            </p:cNvPr>
            <p:cNvSpPr>
              <a:spLocks/>
            </p:cNvSpPr>
            <p:nvPr/>
          </p:nvSpPr>
          <p:spPr bwMode="auto">
            <a:xfrm>
              <a:off x="8050213" y="8204201"/>
              <a:ext cx="119063" cy="104775"/>
            </a:xfrm>
            <a:custGeom>
              <a:avLst/>
              <a:gdLst>
                <a:gd name="T0" fmla="*/ 9 w 32"/>
                <a:gd name="T1" fmla="*/ 24 h 28"/>
                <a:gd name="T2" fmla="*/ 15 w 32"/>
                <a:gd name="T3" fmla="*/ 26 h 28"/>
                <a:gd name="T4" fmla="*/ 29 w 32"/>
                <a:gd name="T5" fmla="*/ 18 h 28"/>
                <a:gd name="T6" fmla="*/ 32 w 32"/>
                <a:gd name="T7" fmla="*/ 9 h 28"/>
                <a:gd name="T8" fmla="*/ 5 w 32"/>
                <a:gd name="T9" fmla="*/ 0 h 28"/>
                <a:gd name="T10" fmla="*/ 2 w 32"/>
                <a:gd name="T11" fmla="*/ 10 h 28"/>
                <a:gd name="T12" fmla="*/ 9 w 32"/>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32" h="28">
                  <a:moveTo>
                    <a:pt x="9" y="24"/>
                  </a:moveTo>
                  <a:cubicBezTo>
                    <a:pt x="15" y="26"/>
                    <a:pt x="15" y="26"/>
                    <a:pt x="15" y="26"/>
                  </a:cubicBezTo>
                  <a:cubicBezTo>
                    <a:pt x="21" y="28"/>
                    <a:pt x="27" y="24"/>
                    <a:pt x="29" y="18"/>
                  </a:cubicBezTo>
                  <a:cubicBezTo>
                    <a:pt x="32" y="9"/>
                    <a:pt x="32" y="9"/>
                    <a:pt x="32" y="9"/>
                  </a:cubicBezTo>
                  <a:cubicBezTo>
                    <a:pt x="5" y="0"/>
                    <a:pt x="5" y="0"/>
                    <a:pt x="5" y="0"/>
                  </a:cubicBezTo>
                  <a:cubicBezTo>
                    <a:pt x="2" y="10"/>
                    <a:pt x="2" y="10"/>
                    <a:pt x="2" y="10"/>
                  </a:cubicBezTo>
                  <a:cubicBezTo>
                    <a:pt x="0" y="16"/>
                    <a:pt x="3" y="22"/>
                    <a:pt x="9"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37" name="Freeform 701">
              <a:extLst>
                <a:ext uri="{FF2B5EF4-FFF2-40B4-BE49-F238E27FC236}">
                  <a16:creationId xmlns:a16="http://schemas.microsoft.com/office/drawing/2014/main" id="{F6187054-A65A-4453-8D75-BCC47A1DA9CA}"/>
                </a:ext>
              </a:extLst>
            </p:cNvPr>
            <p:cNvSpPr>
              <a:spLocks/>
            </p:cNvSpPr>
            <p:nvPr/>
          </p:nvSpPr>
          <p:spPr bwMode="auto">
            <a:xfrm>
              <a:off x="8353425" y="7243764"/>
              <a:ext cx="101600" cy="115888"/>
            </a:xfrm>
            <a:custGeom>
              <a:avLst/>
              <a:gdLst>
                <a:gd name="T0" fmla="*/ 64 w 64"/>
                <a:gd name="T1" fmla="*/ 61 h 73"/>
                <a:gd name="T2" fmla="*/ 47 w 64"/>
                <a:gd name="T3" fmla="*/ 0 h 73"/>
                <a:gd name="T4" fmla="*/ 0 w 64"/>
                <a:gd name="T5" fmla="*/ 40 h 73"/>
                <a:gd name="T6" fmla="*/ 7 w 64"/>
                <a:gd name="T7" fmla="*/ 61 h 73"/>
                <a:gd name="T8" fmla="*/ 21 w 64"/>
                <a:gd name="T9" fmla="*/ 49 h 73"/>
                <a:gd name="T10" fmla="*/ 26 w 64"/>
                <a:gd name="T11" fmla="*/ 66 h 73"/>
                <a:gd name="T12" fmla="*/ 43 w 64"/>
                <a:gd name="T13" fmla="*/ 54 h 73"/>
                <a:gd name="T14" fmla="*/ 47 w 64"/>
                <a:gd name="T15" fmla="*/ 73 h 73"/>
                <a:gd name="T16" fmla="*/ 64 w 64"/>
                <a:gd name="T17"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3">
                  <a:moveTo>
                    <a:pt x="64" y="61"/>
                  </a:moveTo>
                  <a:lnTo>
                    <a:pt x="47" y="0"/>
                  </a:lnTo>
                  <a:lnTo>
                    <a:pt x="0" y="40"/>
                  </a:lnTo>
                  <a:lnTo>
                    <a:pt x="7" y="61"/>
                  </a:lnTo>
                  <a:lnTo>
                    <a:pt x="21" y="49"/>
                  </a:lnTo>
                  <a:lnTo>
                    <a:pt x="26" y="66"/>
                  </a:lnTo>
                  <a:lnTo>
                    <a:pt x="43" y="54"/>
                  </a:lnTo>
                  <a:lnTo>
                    <a:pt x="47" y="73"/>
                  </a:lnTo>
                  <a:lnTo>
                    <a:pt x="64"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38" name="Freeform 702">
              <a:extLst>
                <a:ext uri="{FF2B5EF4-FFF2-40B4-BE49-F238E27FC236}">
                  <a16:creationId xmlns:a16="http://schemas.microsoft.com/office/drawing/2014/main" id="{C272E003-BD0E-47DC-A054-B80E8687CF3D}"/>
                </a:ext>
              </a:extLst>
            </p:cNvPr>
            <p:cNvSpPr>
              <a:spLocks/>
            </p:cNvSpPr>
            <p:nvPr/>
          </p:nvSpPr>
          <p:spPr bwMode="auto">
            <a:xfrm>
              <a:off x="8353425" y="7243764"/>
              <a:ext cx="101600" cy="115888"/>
            </a:xfrm>
            <a:custGeom>
              <a:avLst/>
              <a:gdLst>
                <a:gd name="T0" fmla="*/ 64 w 64"/>
                <a:gd name="T1" fmla="*/ 61 h 73"/>
                <a:gd name="T2" fmla="*/ 47 w 64"/>
                <a:gd name="T3" fmla="*/ 0 h 73"/>
                <a:gd name="T4" fmla="*/ 0 w 64"/>
                <a:gd name="T5" fmla="*/ 40 h 73"/>
                <a:gd name="T6" fmla="*/ 7 w 64"/>
                <a:gd name="T7" fmla="*/ 61 h 73"/>
                <a:gd name="T8" fmla="*/ 21 w 64"/>
                <a:gd name="T9" fmla="*/ 49 h 73"/>
                <a:gd name="T10" fmla="*/ 26 w 64"/>
                <a:gd name="T11" fmla="*/ 66 h 73"/>
                <a:gd name="T12" fmla="*/ 43 w 64"/>
                <a:gd name="T13" fmla="*/ 54 h 73"/>
                <a:gd name="T14" fmla="*/ 47 w 64"/>
                <a:gd name="T15" fmla="*/ 73 h 73"/>
                <a:gd name="T16" fmla="*/ 64 w 64"/>
                <a:gd name="T17"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3">
                  <a:moveTo>
                    <a:pt x="64" y="61"/>
                  </a:moveTo>
                  <a:lnTo>
                    <a:pt x="47" y="0"/>
                  </a:lnTo>
                  <a:lnTo>
                    <a:pt x="0" y="40"/>
                  </a:lnTo>
                  <a:lnTo>
                    <a:pt x="7" y="61"/>
                  </a:lnTo>
                  <a:lnTo>
                    <a:pt x="21" y="49"/>
                  </a:lnTo>
                  <a:lnTo>
                    <a:pt x="26" y="66"/>
                  </a:lnTo>
                  <a:lnTo>
                    <a:pt x="43" y="54"/>
                  </a:lnTo>
                  <a:lnTo>
                    <a:pt x="47" y="73"/>
                  </a:lnTo>
                  <a:lnTo>
                    <a:pt x="64"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39" name="Freeform 703">
              <a:extLst>
                <a:ext uri="{FF2B5EF4-FFF2-40B4-BE49-F238E27FC236}">
                  <a16:creationId xmlns:a16="http://schemas.microsoft.com/office/drawing/2014/main" id="{27FEAF8B-8643-431A-BC87-747EA9930837}"/>
                </a:ext>
              </a:extLst>
            </p:cNvPr>
            <p:cNvSpPr>
              <a:spLocks/>
            </p:cNvSpPr>
            <p:nvPr/>
          </p:nvSpPr>
          <p:spPr bwMode="auto">
            <a:xfrm>
              <a:off x="8391525" y="7243764"/>
              <a:ext cx="49213" cy="47625"/>
            </a:xfrm>
            <a:custGeom>
              <a:avLst/>
              <a:gdLst>
                <a:gd name="T0" fmla="*/ 0 w 31"/>
                <a:gd name="T1" fmla="*/ 21 h 30"/>
                <a:gd name="T2" fmla="*/ 31 w 31"/>
                <a:gd name="T3" fmla="*/ 30 h 30"/>
                <a:gd name="T4" fmla="*/ 23 w 31"/>
                <a:gd name="T5" fmla="*/ 0 h 30"/>
                <a:gd name="T6" fmla="*/ 0 w 31"/>
                <a:gd name="T7" fmla="*/ 21 h 30"/>
              </a:gdLst>
              <a:ahLst/>
              <a:cxnLst>
                <a:cxn ang="0">
                  <a:pos x="T0" y="T1"/>
                </a:cxn>
                <a:cxn ang="0">
                  <a:pos x="T2" y="T3"/>
                </a:cxn>
                <a:cxn ang="0">
                  <a:pos x="T4" y="T5"/>
                </a:cxn>
                <a:cxn ang="0">
                  <a:pos x="T6" y="T7"/>
                </a:cxn>
              </a:cxnLst>
              <a:rect l="0" t="0" r="r" b="b"/>
              <a:pathLst>
                <a:path w="31" h="30">
                  <a:moveTo>
                    <a:pt x="0" y="21"/>
                  </a:moveTo>
                  <a:lnTo>
                    <a:pt x="31" y="30"/>
                  </a:lnTo>
                  <a:lnTo>
                    <a:pt x="23" y="0"/>
                  </a:lnTo>
                  <a:lnTo>
                    <a:pt x="0" y="21"/>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40" name="Freeform 704">
              <a:extLst>
                <a:ext uri="{FF2B5EF4-FFF2-40B4-BE49-F238E27FC236}">
                  <a16:creationId xmlns:a16="http://schemas.microsoft.com/office/drawing/2014/main" id="{AEBA84E4-02EE-4853-B1ED-0F0CAF467FF5}"/>
                </a:ext>
              </a:extLst>
            </p:cNvPr>
            <p:cNvSpPr>
              <a:spLocks/>
            </p:cNvSpPr>
            <p:nvPr/>
          </p:nvSpPr>
          <p:spPr bwMode="auto">
            <a:xfrm>
              <a:off x="8391525" y="7243764"/>
              <a:ext cx="49213" cy="47625"/>
            </a:xfrm>
            <a:custGeom>
              <a:avLst/>
              <a:gdLst>
                <a:gd name="T0" fmla="*/ 0 w 31"/>
                <a:gd name="T1" fmla="*/ 21 h 30"/>
                <a:gd name="T2" fmla="*/ 31 w 31"/>
                <a:gd name="T3" fmla="*/ 30 h 30"/>
                <a:gd name="T4" fmla="*/ 23 w 31"/>
                <a:gd name="T5" fmla="*/ 0 h 30"/>
                <a:gd name="T6" fmla="*/ 0 w 31"/>
                <a:gd name="T7" fmla="*/ 21 h 30"/>
              </a:gdLst>
              <a:ahLst/>
              <a:cxnLst>
                <a:cxn ang="0">
                  <a:pos x="T0" y="T1"/>
                </a:cxn>
                <a:cxn ang="0">
                  <a:pos x="T2" y="T3"/>
                </a:cxn>
                <a:cxn ang="0">
                  <a:pos x="T4" y="T5"/>
                </a:cxn>
                <a:cxn ang="0">
                  <a:pos x="T6" y="T7"/>
                </a:cxn>
              </a:cxnLst>
              <a:rect l="0" t="0" r="r" b="b"/>
              <a:pathLst>
                <a:path w="31" h="30">
                  <a:moveTo>
                    <a:pt x="0" y="21"/>
                  </a:moveTo>
                  <a:lnTo>
                    <a:pt x="31" y="30"/>
                  </a:lnTo>
                  <a:lnTo>
                    <a:pt x="23" y="0"/>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pic>
          <p:nvPicPr>
            <p:cNvPr id="1729" name="Picture 705">
              <a:extLst>
                <a:ext uri="{FF2B5EF4-FFF2-40B4-BE49-F238E27FC236}">
                  <a16:creationId xmlns:a16="http://schemas.microsoft.com/office/drawing/2014/main" id="{16694D6F-22AA-4987-8FDC-597E656EBD2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375650" y="7307264"/>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 name="Freeform 706">
              <a:extLst>
                <a:ext uri="{FF2B5EF4-FFF2-40B4-BE49-F238E27FC236}">
                  <a16:creationId xmlns:a16="http://schemas.microsoft.com/office/drawing/2014/main" id="{900525FC-1FF0-4B2C-A113-E33065BE6146}"/>
                </a:ext>
              </a:extLst>
            </p:cNvPr>
            <p:cNvSpPr>
              <a:spLocks/>
            </p:cNvSpPr>
            <p:nvPr/>
          </p:nvSpPr>
          <p:spPr bwMode="auto">
            <a:xfrm>
              <a:off x="8237538" y="7307264"/>
              <a:ext cx="157163" cy="360363"/>
            </a:xfrm>
            <a:custGeom>
              <a:avLst/>
              <a:gdLst>
                <a:gd name="T0" fmla="*/ 73 w 99"/>
                <a:gd name="T1" fmla="*/ 0 h 227"/>
                <a:gd name="T2" fmla="*/ 0 w 99"/>
                <a:gd name="T3" fmla="*/ 227 h 227"/>
                <a:gd name="T4" fmla="*/ 35 w 99"/>
                <a:gd name="T5" fmla="*/ 227 h 227"/>
                <a:gd name="T6" fmla="*/ 99 w 99"/>
                <a:gd name="T7" fmla="*/ 26 h 227"/>
                <a:gd name="T8" fmla="*/ 97 w 99"/>
                <a:gd name="T9" fmla="*/ 9 h 227"/>
                <a:gd name="T10" fmla="*/ 94 w 99"/>
                <a:gd name="T11" fmla="*/ 9 h 227"/>
                <a:gd name="T12" fmla="*/ 80 w 99"/>
                <a:gd name="T13" fmla="*/ 21 h 227"/>
                <a:gd name="T14" fmla="*/ 73 w 99"/>
                <a:gd name="T15" fmla="*/ 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27">
                  <a:moveTo>
                    <a:pt x="73" y="0"/>
                  </a:moveTo>
                  <a:lnTo>
                    <a:pt x="0" y="227"/>
                  </a:lnTo>
                  <a:lnTo>
                    <a:pt x="35" y="227"/>
                  </a:lnTo>
                  <a:lnTo>
                    <a:pt x="99" y="26"/>
                  </a:lnTo>
                  <a:lnTo>
                    <a:pt x="97" y="9"/>
                  </a:lnTo>
                  <a:lnTo>
                    <a:pt x="94" y="9"/>
                  </a:lnTo>
                  <a:lnTo>
                    <a:pt x="80" y="21"/>
                  </a:lnTo>
                  <a:lnTo>
                    <a:pt x="73" y="0"/>
                  </a:lnTo>
                  <a:close/>
                </a:path>
              </a:pathLst>
            </a:custGeom>
            <a:solidFill>
              <a:srgbClr val="AABF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42" name="Freeform 707">
              <a:extLst>
                <a:ext uri="{FF2B5EF4-FFF2-40B4-BE49-F238E27FC236}">
                  <a16:creationId xmlns:a16="http://schemas.microsoft.com/office/drawing/2014/main" id="{93D629DA-5B13-4678-B391-0525444EBACA}"/>
                </a:ext>
              </a:extLst>
            </p:cNvPr>
            <p:cNvSpPr>
              <a:spLocks/>
            </p:cNvSpPr>
            <p:nvPr/>
          </p:nvSpPr>
          <p:spPr bwMode="auto">
            <a:xfrm>
              <a:off x="8237538" y="7307264"/>
              <a:ext cx="157163" cy="360363"/>
            </a:xfrm>
            <a:custGeom>
              <a:avLst/>
              <a:gdLst>
                <a:gd name="T0" fmla="*/ 73 w 99"/>
                <a:gd name="T1" fmla="*/ 0 h 227"/>
                <a:gd name="T2" fmla="*/ 0 w 99"/>
                <a:gd name="T3" fmla="*/ 227 h 227"/>
                <a:gd name="T4" fmla="*/ 35 w 99"/>
                <a:gd name="T5" fmla="*/ 227 h 227"/>
                <a:gd name="T6" fmla="*/ 99 w 99"/>
                <a:gd name="T7" fmla="*/ 26 h 227"/>
                <a:gd name="T8" fmla="*/ 97 w 99"/>
                <a:gd name="T9" fmla="*/ 9 h 227"/>
                <a:gd name="T10" fmla="*/ 94 w 99"/>
                <a:gd name="T11" fmla="*/ 9 h 227"/>
                <a:gd name="T12" fmla="*/ 80 w 99"/>
                <a:gd name="T13" fmla="*/ 21 h 227"/>
                <a:gd name="T14" fmla="*/ 73 w 99"/>
                <a:gd name="T15" fmla="*/ 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27">
                  <a:moveTo>
                    <a:pt x="73" y="0"/>
                  </a:moveTo>
                  <a:lnTo>
                    <a:pt x="0" y="227"/>
                  </a:lnTo>
                  <a:lnTo>
                    <a:pt x="35" y="227"/>
                  </a:lnTo>
                  <a:lnTo>
                    <a:pt x="99" y="26"/>
                  </a:lnTo>
                  <a:lnTo>
                    <a:pt x="97" y="9"/>
                  </a:lnTo>
                  <a:lnTo>
                    <a:pt x="94" y="9"/>
                  </a:lnTo>
                  <a:lnTo>
                    <a:pt x="80" y="21"/>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43" name="Freeform 708">
              <a:extLst>
                <a:ext uri="{FF2B5EF4-FFF2-40B4-BE49-F238E27FC236}">
                  <a16:creationId xmlns:a16="http://schemas.microsoft.com/office/drawing/2014/main" id="{02156203-DB8B-4C39-8269-D76B7F3AB16A}"/>
                </a:ext>
              </a:extLst>
            </p:cNvPr>
            <p:cNvSpPr>
              <a:spLocks/>
            </p:cNvSpPr>
            <p:nvPr/>
          </p:nvSpPr>
          <p:spPr bwMode="auto">
            <a:xfrm>
              <a:off x="8353425" y="7243764"/>
              <a:ext cx="74613" cy="104775"/>
            </a:xfrm>
            <a:custGeom>
              <a:avLst/>
              <a:gdLst>
                <a:gd name="T0" fmla="*/ 47 w 47"/>
                <a:gd name="T1" fmla="*/ 0 h 66"/>
                <a:gd name="T2" fmla="*/ 24 w 47"/>
                <a:gd name="T3" fmla="*/ 21 h 66"/>
                <a:gd name="T4" fmla="*/ 0 w 47"/>
                <a:gd name="T5" fmla="*/ 40 h 66"/>
                <a:gd name="T6" fmla="*/ 7 w 47"/>
                <a:gd name="T7" fmla="*/ 61 h 66"/>
                <a:gd name="T8" fmla="*/ 21 w 47"/>
                <a:gd name="T9" fmla="*/ 49 h 66"/>
                <a:gd name="T10" fmla="*/ 21 w 47"/>
                <a:gd name="T11" fmla="*/ 49 h 66"/>
                <a:gd name="T12" fmla="*/ 24 w 47"/>
                <a:gd name="T13" fmla="*/ 49 h 66"/>
                <a:gd name="T14" fmla="*/ 26 w 47"/>
                <a:gd name="T15" fmla="*/ 66 h 66"/>
                <a:gd name="T16" fmla="*/ 40 w 47"/>
                <a:gd name="T17" fmla="*/ 26 h 66"/>
                <a:gd name="T18" fmla="*/ 24 w 47"/>
                <a:gd name="T19" fmla="*/ 21 h 66"/>
                <a:gd name="T20" fmla="*/ 47 w 47"/>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6">
                  <a:moveTo>
                    <a:pt x="47" y="0"/>
                  </a:moveTo>
                  <a:lnTo>
                    <a:pt x="24" y="21"/>
                  </a:lnTo>
                  <a:lnTo>
                    <a:pt x="0" y="40"/>
                  </a:lnTo>
                  <a:lnTo>
                    <a:pt x="7" y="61"/>
                  </a:lnTo>
                  <a:lnTo>
                    <a:pt x="21" y="49"/>
                  </a:lnTo>
                  <a:lnTo>
                    <a:pt x="21" y="49"/>
                  </a:lnTo>
                  <a:lnTo>
                    <a:pt x="24" y="49"/>
                  </a:lnTo>
                  <a:lnTo>
                    <a:pt x="26" y="66"/>
                  </a:lnTo>
                  <a:lnTo>
                    <a:pt x="40" y="26"/>
                  </a:lnTo>
                  <a:lnTo>
                    <a:pt x="24" y="21"/>
                  </a:lnTo>
                  <a:lnTo>
                    <a:pt x="4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44" name="Freeform 709">
              <a:extLst>
                <a:ext uri="{FF2B5EF4-FFF2-40B4-BE49-F238E27FC236}">
                  <a16:creationId xmlns:a16="http://schemas.microsoft.com/office/drawing/2014/main" id="{AD205953-FA42-4FF9-A41D-AF5086D41280}"/>
                </a:ext>
              </a:extLst>
            </p:cNvPr>
            <p:cNvSpPr>
              <a:spLocks/>
            </p:cNvSpPr>
            <p:nvPr/>
          </p:nvSpPr>
          <p:spPr bwMode="auto">
            <a:xfrm>
              <a:off x="8353425" y="7243764"/>
              <a:ext cx="74613" cy="104775"/>
            </a:xfrm>
            <a:custGeom>
              <a:avLst/>
              <a:gdLst>
                <a:gd name="T0" fmla="*/ 47 w 47"/>
                <a:gd name="T1" fmla="*/ 0 h 66"/>
                <a:gd name="T2" fmla="*/ 24 w 47"/>
                <a:gd name="T3" fmla="*/ 21 h 66"/>
                <a:gd name="T4" fmla="*/ 0 w 47"/>
                <a:gd name="T5" fmla="*/ 40 h 66"/>
                <a:gd name="T6" fmla="*/ 7 w 47"/>
                <a:gd name="T7" fmla="*/ 61 h 66"/>
                <a:gd name="T8" fmla="*/ 21 w 47"/>
                <a:gd name="T9" fmla="*/ 49 h 66"/>
                <a:gd name="T10" fmla="*/ 21 w 47"/>
                <a:gd name="T11" fmla="*/ 49 h 66"/>
                <a:gd name="T12" fmla="*/ 24 w 47"/>
                <a:gd name="T13" fmla="*/ 49 h 66"/>
                <a:gd name="T14" fmla="*/ 26 w 47"/>
                <a:gd name="T15" fmla="*/ 66 h 66"/>
                <a:gd name="T16" fmla="*/ 40 w 47"/>
                <a:gd name="T17" fmla="*/ 26 h 66"/>
                <a:gd name="T18" fmla="*/ 24 w 47"/>
                <a:gd name="T19" fmla="*/ 21 h 66"/>
                <a:gd name="T20" fmla="*/ 47 w 47"/>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6">
                  <a:moveTo>
                    <a:pt x="47" y="0"/>
                  </a:moveTo>
                  <a:lnTo>
                    <a:pt x="24" y="21"/>
                  </a:lnTo>
                  <a:lnTo>
                    <a:pt x="0" y="40"/>
                  </a:lnTo>
                  <a:lnTo>
                    <a:pt x="7" y="61"/>
                  </a:lnTo>
                  <a:lnTo>
                    <a:pt x="21" y="49"/>
                  </a:lnTo>
                  <a:lnTo>
                    <a:pt x="21" y="49"/>
                  </a:lnTo>
                  <a:lnTo>
                    <a:pt x="24" y="49"/>
                  </a:lnTo>
                  <a:lnTo>
                    <a:pt x="26" y="66"/>
                  </a:lnTo>
                  <a:lnTo>
                    <a:pt x="40" y="26"/>
                  </a:lnTo>
                  <a:lnTo>
                    <a:pt x="24" y="21"/>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45" name="Freeform 710">
              <a:extLst>
                <a:ext uri="{FF2B5EF4-FFF2-40B4-BE49-F238E27FC236}">
                  <a16:creationId xmlns:a16="http://schemas.microsoft.com/office/drawing/2014/main" id="{5A1AA0AB-3341-41F1-B661-B76DD0B3D188}"/>
                </a:ext>
              </a:extLst>
            </p:cNvPr>
            <p:cNvSpPr>
              <a:spLocks/>
            </p:cNvSpPr>
            <p:nvPr/>
          </p:nvSpPr>
          <p:spPr bwMode="auto">
            <a:xfrm>
              <a:off x="8391525" y="7243764"/>
              <a:ext cx="36513" cy="41275"/>
            </a:xfrm>
            <a:custGeom>
              <a:avLst/>
              <a:gdLst>
                <a:gd name="T0" fmla="*/ 23 w 23"/>
                <a:gd name="T1" fmla="*/ 0 h 26"/>
                <a:gd name="T2" fmla="*/ 0 w 23"/>
                <a:gd name="T3" fmla="*/ 21 h 26"/>
                <a:gd name="T4" fmla="*/ 16 w 23"/>
                <a:gd name="T5" fmla="*/ 26 h 26"/>
                <a:gd name="T6" fmla="*/ 23 w 23"/>
                <a:gd name="T7" fmla="*/ 0 h 26"/>
              </a:gdLst>
              <a:ahLst/>
              <a:cxnLst>
                <a:cxn ang="0">
                  <a:pos x="T0" y="T1"/>
                </a:cxn>
                <a:cxn ang="0">
                  <a:pos x="T2" y="T3"/>
                </a:cxn>
                <a:cxn ang="0">
                  <a:pos x="T4" y="T5"/>
                </a:cxn>
                <a:cxn ang="0">
                  <a:pos x="T6" y="T7"/>
                </a:cxn>
              </a:cxnLst>
              <a:rect l="0" t="0" r="r" b="b"/>
              <a:pathLst>
                <a:path w="23" h="26">
                  <a:moveTo>
                    <a:pt x="23" y="0"/>
                  </a:moveTo>
                  <a:lnTo>
                    <a:pt x="0" y="21"/>
                  </a:lnTo>
                  <a:lnTo>
                    <a:pt x="16" y="26"/>
                  </a:lnTo>
                  <a:lnTo>
                    <a:pt x="23" y="0"/>
                  </a:lnTo>
                  <a:close/>
                </a:path>
              </a:pathLst>
            </a:custGeom>
            <a:solidFill>
              <a:srgbClr val="1C1C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46" name="Freeform 711">
              <a:extLst>
                <a:ext uri="{FF2B5EF4-FFF2-40B4-BE49-F238E27FC236}">
                  <a16:creationId xmlns:a16="http://schemas.microsoft.com/office/drawing/2014/main" id="{27E3BAD6-0D59-4C89-AB5F-83176A6F0D02}"/>
                </a:ext>
              </a:extLst>
            </p:cNvPr>
            <p:cNvSpPr>
              <a:spLocks/>
            </p:cNvSpPr>
            <p:nvPr/>
          </p:nvSpPr>
          <p:spPr bwMode="auto">
            <a:xfrm>
              <a:off x="8391525" y="7243764"/>
              <a:ext cx="36513" cy="41275"/>
            </a:xfrm>
            <a:custGeom>
              <a:avLst/>
              <a:gdLst>
                <a:gd name="T0" fmla="*/ 23 w 23"/>
                <a:gd name="T1" fmla="*/ 0 h 26"/>
                <a:gd name="T2" fmla="*/ 0 w 23"/>
                <a:gd name="T3" fmla="*/ 21 h 26"/>
                <a:gd name="T4" fmla="*/ 16 w 23"/>
                <a:gd name="T5" fmla="*/ 26 h 26"/>
                <a:gd name="T6" fmla="*/ 23 w 23"/>
                <a:gd name="T7" fmla="*/ 0 h 26"/>
              </a:gdLst>
              <a:ahLst/>
              <a:cxnLst>
                <a:cxn ang="0">
                  <a:pos x="T0" y="T1"/>
                </a:cxn>
                <a:cxn ang="0">
                  <a:pos x="T2" y="T3"/>
                </a:cxn>
                <a:cxn ang="0">
                  <a:pos x="T4" y="T5"/>
                </a:cxn>
                <a:cxn ang="0">
                  <a:pos x="T6" y="T7"/>
                </a:cxn>
              </a:cxnLst>
              <a:rect l="0" t="0" r="r" b="b"/>
              <a:pathLst>
                <a:path w="23" h="26">
                  <a:moveTo>
                    <a:pt x="23" y="0"/>
                  </a:moveTo>
                  <a:lnTo>
                    <a:pt x="0" y="21"/>
                  </a:lnTo>
                  <a:lnTo>
                    <a:pt x="16" y="26"/>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47" name="Freeform 712">
              <a:extLst>
                <a:ext uri="{FF2B5EF4-FFF2-40B4-BE49-F238E27FC236}">
                  <a16:creationId xmlns:a16="http://schemas.microsoft.com/office/drawing/2014/main" id="{31A098E7-7693-4A94-AD9F-FDDC043A723A}"/>
                </a:ext>
              </a:extLst>
            </p:cNvPr>
            <p:cNvSpPr>
              <a:spLocks/>
            </p:cNvSpPr>
            <p:nvPr/>
          </p:nvSpPr>
          <p:spPr bwMode="auto">
            <a:xfrm>
              <a:off x="7791450" y="7348539"/>
              <a:ext cx="446088" cy="858838"/>
            </a:xfrm>
            <a:custGeom>
              <a:avLst/>
              <a:gdLst>
                <a:gd name="T0" fmla="*/ 0 w 281"/>
                <a:gd name="T1" fmla="*/ 26 h 541"/>
                <a:gd name="T2" fmla="*/ 61 w 281"/>
                <a:gd name="T3" fmla="*/ 0 h 541"/>
                <a:gd name="T4" fmla="*/ 281 w 281"/>
                <a:gd name="T5" fmla="*/ 513 h 541"/>
                <a:gd name="T6" fmla="*/ 217 w 281"/>
                <a:gd name="T7" fmla="*/ 541 h 541"/>
                <a:gd name="T8" fmla="*/ 0 w 281"/>
                <a:gd name="T9" fmla="*/ 26 h 541"/>
              </a:gdLst>
              <a:ahLst/>
              <a:cxnLst>
                <a:cxn ang="0">
                  <a:pos x="T0" y="T1"/>
                </a:cxn>
                <a:cxn ang="0">
                  <a:pos x="T2" y="T3"/>
                </a:cxn>
                <a:cxn ang="0">
                  <a:pos x="T4" y="T5"/>
                </a:cxn>
                <a:cxn ang="0">
                  <a:pos x="T6" y="T7"/>
                </a:cxn>
                <a:cxn ang="0">
                  <a:pos x="T8" y="T9"/>
                </a:cxn>
              </a:cxnLst>
              <a:rect l="0" t="0" r="r" b="b"/>
              <a:pathLst>
                <a:path w="281" h="541">
                  <a:moveTo>
                    <a:pt x="0" y="26"/>
                  </a:moveTo>
                  <a:lnTo>
                    <a:pt x="61" y="0"/>
                  </a:lnTo>
                  <a:lnTo>
                    <a:pt x="281" y="513"/>
                  </a:lnTo>
                  <a:lnTo>
                    <a:pt x="217" y="541"/>
                  </a:lnTo>
                  <a:lnTo>
                    <a:pt x="0" y="26"/>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48" name="Freeform 713">
              <a:extLst>
                <a:ext uri="{FF2B5EF4-FFF2-40B4-BE49-F238E27FC236}">
                  <a16:creationId xmlns:a16="http://schemas.microsoft.com/office/drawing/2014/main" id="{776CAAC3-2CF8-42C0-A4FB-CDCEE22ADEF0}"/>
                </a:ext>
              </a:extLst>
            </p:cNvPr>
            <p:cNvSpPr>
              <a:spLocks/>
            </p:cNvSpPr>
            <p:nvPr/>
          </p:nvSpPr>
          <p:spPr bwMode="auto">
            <a:xfrm>
              <a:off x="7791450" y="7348539"/>
              <a:ext cx="446088" cy="858838"/>
            </a:xfrm>
            <a:custGeom>
              <a:avLst/>
              <a:gdLst>
                <a:gd name="T0" fmla="*/ 0 w 281"/>
                <a:gd name="T1" fmla="*/ 26 h 541"/>
                <a:gd name="T2" fmla="*/ 61 w 281"/>
                <a:gd name="T3" fmla="*/ 0 h 541"/>
                <a:gd name="T4" fmla="*/ 281 w 281"/>
                <a:gd name="T5" fmla="*/ 513 h 541"/>
                <a:gd name="T6" fmla="*/ 217 w 281"/>
                <a:gd name="T7" fmla="*/ 541 h 541"/>
                <a:gd name="T8" fmla="*/ 0 w 281"/>
                <a:gd name="T9" fmla="*/ 26 h 541"/>
              </a:gdLst>
              <a:ahLst/>
              <a:cxnLst>
                <a:cxn ang="0">
                  <a:pos x="T0" y="T1"/>
                </a:cxn>
                <a:cxn ang="0">
                  <a:pos x="T2" y="T3"/>
                </a:cxn>
                <a:cxn ang="0">
                  <a:pos x="T4" y="T5"/>
                </a:cxn>
                <a:cxn ang="0">
                  <a:pos x="T6" y="T7"/>
                </a:cxn>
                <a:cxn ang="0">
                  <a:pos x="T8" y="T9"/>
                </a:cxn>
              </a:cxnLst>
              <a:rect l="0" t="0" r="r" b="b"/>
              <a:pathLst>
                <a:path w="281" h="541">
                  <a:moveTo>
                    <a:pt x="0" y="26"/>
                  </a:moveTo>
                  <a:lnTo>
                    <a:pt x="61" y="0"/>
                  </a:lnTo>
                  <a:lnTo>
                    <a:pt x="281" y="513"/>
                  </a:lnTo>
                  <a:lnTo>
                    <a:pt x="217" y="541"/>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49" name="Freeform 714">
              <a:extLst>
                <a:ext uri="{FF2B5EF4-FFF2-40B4-BE49-F238E27FC236}">
                  <a16:creationId xmlns:a16="http://schemas.microsoft.com/office/drawing/2014/main" id="{DA07BFD3-9043-48E0-B0A5-E31BFD61FA0F}"/>
                </a:ext>
              </a:extLst>
            </p:cNvPr>
            <p:cNvSpPr>
              <a:spLocks/>
            </p:cNvSpPr>
            <p:nvPr/>
          </p:nvSpPr>
          <p:spPr bwMode="auto">
            <a:xfrm>
              <a:off x="8135938" y="8162926"/>
              <a:ext cx="120650" cy="90488"/>
            </a:xfrm>
            <a:custGeom>
              <a:avLst/>
              <a:gdLst>
                <a:gd name="T0" fmla="*/ 14 w 76"/>
                <a:gd name="T1" fmla="*/ 57 h 57"/>
                <a:gd name="T2" fmla="*/ 76 w 76"/>
                <a:gd name="T3" fmla="*/ 31 h 57"/>
                <a:gd name="T4" fmla="*/ 64 w 76"/>
                <a:gd name="T5" fmla="*/ 0 h 57"/>
                <a:gd name="T6" fmla="*/ 0 w 76"/>
                <a:gd name="T7" fmla="*/ 28 h 57"/>
                <a:gd name="T8" fmla="*/ 14 w 76"/>
                <a:gd name="T9" fmla="*/ 57 h 57"/>
              </a:gdLst>
              <a:ahLst/>
              <a:cxnLst>
                <a:cxn ang="0">
                  <a:pos x="T0" y="T1"/>
                </a:cxn>
                <a:cxn ang="0">
                  <a:pos x="T2" y="T3"/>
                </a:cxn>
                <a:cxn ang="0">
                  <a:pos x="T4" y="T5"/>
                </a:cxn>
                <a:cxn ang="0">
                  <a:pos x="T6" y="T7"/>
                </a:cxn>
                <a:cxn ang="0">
                  <a:pos x="T8" y="T9"/>
                </a:cxn>
              </a:cxnLst>
              <a:rect l="0" t="0" r="r" b="b"/>
              <a:pathLst>
                <a:path w="76" h="57">
                  <a:moveTo>
                    <a:pt x="14" y="57"/>
                  </a:moveTo>
                  <a:lnTo>
                    <a:pt x="76" y="31"/>
                  </a:lnTo>
                  <a:lnTo>
                    <a:pt x="64" y="0"/>
                  </a:lnTo>
                  <a:lnTo>
                    <a:pt x="0" y="28"/>
                  </a:lnTo>
                  <a:lnTo>
                    <a:pt x="14" y="5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50" name="Freeform 715">
              <a:extLst>
                <a:ext uri="{FF2B5EF4-FFF2-40B4-BE49-F238E27FC236}">
                  <a16:creationId xmlns:a16="http://schemas.microsoft.com/office/drawing/2014/main" id="{9DF96CD9-87C6-41EC-8BD9-087905ED9108}"/>
                </a:ext>
              </a:extLst>
            </p:cNvPr>
            <p:cNvSpPr>
              <a:spLocks/>
            </p:cNvSpPr>
            <p:nvPr/>
          </p:nvSpPr>
          <p:spPr bwMode="auto">
            <a:xfrm>
              <a:off x="8135938" y="8162926"/>
              <a:ext cx="120650" cy="90488"/>
            </a:xfrm>
            <a:custGeom>
              <a:avLst/>
              <a:gdLst>
                <a:gd name="T0" fmla="*/ 14 w 76"/>
                <a:gd name="T1" fmla="*/ 57 h 57"/>
                <a:gd name="T2" fmla="*/ 76 w 76"/>
                <a:gd name="T3" fmla="*/ 31 h 57"/>
                <a:gd name="T4" fmla="*/ 64 w 76"/>
                <a:gd name="T5" fmla="*/ 0 h 57"/>
                <a:gd name="T6" fmla="*/ 0 w 76"/>
                <a:gd name="T7" fmla="*/ 28 h 57"/>
                <a:gd name="T8" fmla="*/ 14 w 76"/>
                <a:gd name="T9" fmla="*/ 57 h 57"/>
              </a:gdLst>
              <a:ahLst/>
              <a:cxnLst>
                <a:cxn ang="0">
                  <a:pos x="T0" y="T1"/>
                </a:cxn>
                <a:cxn ang="0">
                  <a:pos x="T2" y="T3"/>
                </a:cxn>
                <a:cxn ang="0">
                  <a:pos x="T4" y="T5"/>
                </a:cxn>
                <a:cxn ang="0">
                  <a:pos x="T6" y="T7"/>
                </a:cxn>
                <a:cxn ang="0">
                  <a:pos x="T8" y="T9"/>
                </a:cxn>
              </a:cxnLst>
              <a:rect l="0" t="0" r="r" b="b"/>
              <a:pathLst>
                <a:path w="76" h="57">
                  <a:moveTo>
                    <a:pt x="14" y="57"/>
                  </a:moveTo>
                  <a:lnTo>
                    <a:pt x="76" y="31"/>
                  </a:lnTo>
                  <a:lnTo>
                    <a:pt x="64" y="0"/>
                  </a:lnTo>
                  <a:lnTo>
                    <a:pt x="0" y="28"/>
                  </a:lnTo>
                  <a:lnTo>
                    <a:pt x="14"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51" name="Freeform 716">
              <a:extLst>
                <a:ext uri="{FF2B5EF4-FFF2-40B4-BE49-F238E27FC236}">
                  <a16:creationId xmlns:a16="http://schemas.microsoft.com/office/drawing/2014/main" id="{3F314AFE-1291-4C48-98BA-5268351659C7}"/>
                </a:ext>
              </a:extLst>
            </p:cNvPr>
            <p:cNvSpPr>
              <a:spLocks/>
            </p:cNvSpPr>
            <p:nvPr/>
          </p:nvSpPr>
          <p:spPr bwMode="auto">
            <a:xfrm>
              <a:off x="8158163" y="8212139"/>
              <a:ext cx="120650" cy="107950"/>
            </a:xfrm>
            <a:custGeom>
              <a:avLst/>
              <a:gdLst>
                <a:gd name="T0" fmla="*/ 18 w 32"/>
                <a:gd name="T1" fmla="*/ 26 h 29"/>
                <a:gd name="T2" fmla="*/ 24 w 32"/>
                <a:gd name="T3" fmla="*/ 24 h 29"/>
                <a:gd name="T4" fmla="*/ 30 w 32"/>
                <a:gd name="T5" fmla="*/ 9 h 29"/>
                <a:gd name="T6" fmla="*/ 26 w 32"/>
                <a:gd name="T7" fmla="*/ 0 h 29"/>
                <a:gd name="T8" fmla="*/ 0 w 32"/>
                <a:gd name="T9" fmla="*/ 11 h 29"/>
                <a:gd name="T10" fmla="*/ 4 w 32"/>
                <a:gd name="T11" fmla="*/ 21 h 29"/>
                <a:gd name="T12" fmla="*/ 18 w 32"/>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18" y="26"/>
                  </a:moveTo>
                  <a:cubicBezTo>
                    <a:pt x="24" y="24"/>
                    <a:pt x="24" y="24"/>
                    <a:pt x="24" y="24"/>
                  </a:cubicBezTo>
                  <a:cubicBezTo>
                    <a:pt x="30" y="22"/>
                    <a:pt x="32" y="15"/>
                    <a:pt x="30" y="9"/>
                  </a:cubicBezTo>
                  <a:cubicBezTo>
                    <a:pt x="26" y="0"/>
                    <a:pt x="26" y="0"/>
                    <a:pt x="26" y="0"/>
                  </a:cubicBezTo>
                  <a:cubicBezTo>
                    <a:pt x="0" y="11"/>
                    <a:pt x="0" y="11"/>
                    <a:pt x="0" y="11"/>
                  </a:cubicBezTo>
                  <a:cubicBezTo>
                    <a:pt x="4" y="21"/>
                    <a:pt x="4" y="21"/>
                    <a:pt x="4" y="21"/>
                  </a:cubicBezTo>
                  <a:cubicBezTo>
                    <a:pt x="6" y="26"/>
                    <a:pt x="13" y="29"/>
                    <a:pt x="18"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52" name="Freeform 717">
              <a:extLst>
                <a:ext uri="{FF2B5EF4-FFF2-40B4-BE49-F238E27FC236}">
                  <a16:creationId xmlns:a16="http://schemas.microsoft.com/office/drawing/2014/main" id="{9B70C695-D252-4008-92F0-DEAF016D1648}"/>
                </a:ext>
              </a:extLst>
            </p:cNvPr>
            <p:cNvSpPr>
              <a:spLocks/>
            </p:cNvSpPr>
            <p:nvPr/>
          </p:nvSpPr>
          <p:spPr bwMode="auto">
            <a:xfrm>
              <a:off x="7791450" y="7291389"/>
              <a:ext cx="96838" cy="112713"/>
            </a:xfrm>
            <a:custGeom>
              <a:avLst/>
              <a:gdLst>
                <a:gd name="T0" fmla="*/ 61 w 61"/>
                <a:gd name="T1" fmla="*/ 36 h 71"/>
                <a:gd name="T2" fmla="*/ 9 w 61"/>
                <a:gd name="T3" fmla="*/ 0 h 71"/>
                <a:gd name="T4" fmla="*/ 0 w 61"/>
                <a:gd name="T5" fmla="*/ 62 h 71"/>
                <a:gd name="T6" fmla="*/ 18 w 61"/>
                <a:gd name="T7" fmla="*/ 71 h 71"/>
                <a:gd name="T8" fmla="*/ 23 w 61"/>
                <a:gd name="T9" fmla="*/ 53 h 71"/>
                <a:gd name="T10" fmla="*/ 37 w 61"/>
                <a:gd name="T11" fmla="*/ 64 h 71"/>
                <a:gd name="T12" fmla="*/ 40 w 61"/>
                <a:gd name="T13" fmla="*/ 43 h 71"/>
                <a:gd name="T14" fmla="*/ 56 w 61"/>
                <a:gd name="T15" fmla="*/ 55 h 71"/>
                <a:gd name="T16" fmla="*/ 61 w 61"/>
                <a:gd name="T17"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1">
                  <a:moveTo>
                    <a:pt x="61" y="36"/>
                  </a:moveTo>
                  <a:lnTo>
                    <a:pt x="9" y="0"/>
                  </a:lnTo>
                  <a:lnTo>
                    <a:pt x="0" y="62"/>
                  </a:lnTo>
                  <a:lnTo>
                    <a:pt x="18" y="71"/>
                  </a:lnTo>
                  <a:lnTo>
                    <a:pt x="23" y="53"/>
                  </a:lnTo>
                  <a:lnTo>
                    <a:pt x="37" y="64"/>
                  </a:lnTo>
                  <a:lnTo>
                    <a:pt x="40" y="43"/>
                  </a:lnTo>
                  <a:lnTo>
                    <a:pt x="56" y="55"/>
                  </a:lnTo>
                  <a:lnTo>
                    <a:pt x="61"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53" name="Freeform 718">
              <a:extLst>
                <a:ext uri="{FF2B5EF4-FFF2-40B4-BE49-F238E27FC236}">
                  <a16:creationId xmlns:a16="http://schemas.microsoft.com/office/drawing/2014/main" id="{3F22B865-CD83-43B7-9BA3-0B902E759838}"/>
                </a:ext>
              </a:extLst>
            </p:cNvPr>
            <p:cNvSpPr>
              <a:spLocks/>
            </p:cNvSpPr>
            <p:nvPr/>
          </p:nvSpPr>
          <p:spPr bwMode="auto">
            <a:xfrm>
              <a:off x="7791450" y="7291389"/>
              <a:ext cx="96838" cy="112713"/>
            </a:xfrm>
            <a:custGeom>
              <a:avLst/>
              <a:gdLst>
                <a:gd name="T0" fmla="*/ 61 w 61"/>
                <a:gd name="T1" fmla="*/ 36 h 71"/>
                <a:gd name="T2" fmla="*/ 9 w 61"/>
                <a:gd name="T3" fmla="*/ 0 h 71"/>
                <a:gd name="T4" fmla="*/ 0 w 61"/>
                <a:gd name="T5" fmla="*/ 62 h 71"/>
                <a:gd name="T6" fmla="*/ 18 w 61"/>
                <a:gd name="T7" fmla="*/ 71 h 71"/>
                <a:gd name="T8" fmla="*/ 23 w 61"/>
                <a:gd name="T9" fmla="*/ 53 h 71"/>
                <a:gd name="T10" fmla="*/ 37 w 61"/>
                <a:gd name="T11" fmla="*/ 64 h 71"/>
                <a:gd name="T12" fmla="*/ 40 w 61"/>
                <a:gd name="T13" fmla="*/ 43 h 71"/>
                <a:gd name="T14" fmla="*/ 56 w 61"/>
                <a:gd name="T15" fmla="*/ 55 h 71"/>
                <a:gd name="T16" fmla="*/ 61 w 61"/>
                <a:gd name="T17"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1">
                  <a:moveTo>
                    <a:pt x="61" y="36"/>
                  </a:moveTo>
                  <a:lnTo>
                    <a:pt x="9" y="0"/>
                  </a:lnTo>
                  <a:lnTo>
                    <a:pt x="0" y="62"/>
                  </a:lnTo>
                  <a:lnTo>
                    <a:pt x="18" y="71"/>
                  </a:lnTo>
                  <a:lnTo>
                    <a:pt x="23" y="53"/>
                  </a:lnTo>
                  <a:lnTo>
                    <a:pt x="37" y="64"/>
                  </a:lnTo>
                  <a:lnTo>
                    <a:pt x="40" y="43"/>
                  </a:lnTo>
                  <a:lnTo>
                    <a:pt x="56" y="55"/>
                  </a:lnTo>
                  <a:lnTo>
                    <a:pt x="61"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54" name="Freeform 719">
              <a:extLst>
                <a:ext uri="{FF2B5EF4-FFF2-40B4-BE49-F238E27FC236}">
                  <a16:creationId xmlns:a16="http://schemas.microsoft.com/office/drawing/2014/main" id="{7B027588-5050-499C-91E5-00AC907D1898}"/>
                </a:ext>
              </a:extLst>
            </p:cNvPr>
            <p:cNvSpPr>
              <a:spLocks/>
            </p:cNvSpPr>
            <p:nvPr/>
          </p:nvSpPr>
          <p:spPr bwMode="auto">
            <a:xfrm>
              <a:off x="7797800" y="7291389"/>
              <a:ext cx="49213" cy="49213"/>
            </a:xfrm>
            <a:custGeom>
              <a:avLst/>
              <a:gdLst>
                <a:gd name="T0" fmla="*/ 0 w 31"/>
                <a:gd name="T1" fmla="*/ 31 h 31"/>
                <a:gd name="T2" fmla="*/ 31 w 31"/>
                <a:gd name="T3" fmla="*/ 17 h 31"/>
                <a:gd name="T4" fmla="*/ 5 w 31"/>
                <a:gd name="T5" fmla="*/ 0 h 31"/>
                <a:gd name="T6" fmla="*/ 0 w 31"/>
                <a:gd name="T7" fmla="*/ 31 h 31"/>
              </a:gdLst>
              <a:ahLst/>
              <a:cxnLst>
                <a:cxn ang="0">
                  <a:pos x="T0" y="T1"/>
                </a:cxn>
                <a:cxn ang="0">
                  <a:pos x="T2" y="T3"/>
                </a:cxn>
                <a:cxn ang="0">
                  <a:pos x="T4" y="T5"/>
                </a:cxn>
                <a:cxn ang="0">
                  <a:pos x="T6" y="T7"/>
                </a:cxn>
              </a:cxnLst>
              <a:rect l="0" t="0" r="r" b="b"/>
              <a:pathLst>
                <a:path w="31" h="31">
                  <a:moveTo>
                    <a:pt x="0" y="31"/>
                  </a:moveTo>
                  <a:lnTo>
                    <a:pt x="31" y="17"/>
                  </a:lnTo>
                  <a:lnTo>
                    <a:pt x="5" y="0"/>
                  </a:lnTo>
                  <a:lnTo>
                    <a:pt x="0" y="31"/>
                  </a:lnTo>
                  <a:close/>
                </a:path>
              </a:pathLst>
            </a:custGeom>
            <a:solidFill>
              <a:srgbClr val="38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55" name="Freeform 720">
              <a:extLst>
                <a:ext uri="{FF2B5EF4-FFF2-40B4-BE49-F238E27FC236}">
                  <a16:creationId xmlns:a16="http://schemas.microsoft.com/office/drawing/2014/main" id="{14B64105-7945-4933-BCD9-CB4A1865F9B1}"/>
                </a:ext>
              </a:extLst>
            </p:cNvPr>
            <p:cNvSpPr>
              <a:spLocks/>
            </p:cNvSpPr>
            <p:nvPr/>
          </p:nvSpPr>
          <p:spPr bwMode="auto">
            <a:xfrm>
              <a:off x="7797800" y="7291389"/>
              <a:ext cx="49213" cy="49213"/>
            </a:xfrm>
            <a:custGeom>
              <a:avLst/>
              <a:gdLst>
                <a:gd name="T0" fmla="*/ 0 w 31"/>
                <a:gd name="T1" fmla="*/ 31 h 31"/>
                <a:gd name="T2" fmla="*/ 31 w 31"/>
                <a:gd name="T3" fmla="*/ 17 h 31"/>
                <a:gd name="T4" fmla="*/ 5 w 31"/>
                <a:gd name="T5" fmla="*/ 0 h 31"/>
                <a:gd name="T6" fmla="*/ 0 w 31"/>
                <a:gd name="T7" fmla="*/ 31 h 31"/>
              </a:gdLst>
              <a:ahLst/>
              <a:cxnLst>
                <a:cxn ang="0">
                  <a:pos x="T0" y="T1"/>
                </a:cxn>
                <a:cxn ang="0">
                  <a:pos x="T2" y="T3"/>
                </a:cxn>
                <a:cxn ang="0">
                  <a:pos x="T4" y="T5"/>
                </a:cxn>
                <a:cxn ang="0">
                  <a:pos x="T6" y="T7"/>
                </a:cxn>
              </a:cxnLst>
              <a:rect l="0" t="0" r="r" b="b"/>
              <a:pathLst>
                <a:path w="31" h="31">
                  <a:moveTo>
                    <a:pt x="0" y="31"/>
                  </a:moveTo>
                  <a:lnTo>
                    <a:pt x="31" y="17"/>
                  </a:lnTo>
                  <a:lnTo>
                    <a:pt x="5" y="0"/>
                  </a:lnTo>
                  <a:lnTo>
                    <a:pt x="0"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56" name="Freeform 721">
              <a:extLst>
                <a:ext uri="{FF2B5EF4-FFF2-40B4-BE49-F238E27FC236}">
                  <a16:creationId xmlns:a16="http://schemas.microsoft.com/office/drawing/2014/main" id="{9F0B530F-8457-4448-9925-F344CA483154}"/>
                </a:ext>
              </a:extLst>
            </p:cNvPr>
            <p:cNvSpPr>
              <a:spLocks/>
            </p:cNvSpPr>
            <p:nvPr/>
          </p:nvSpPr>
          <p:spPr bwMode="auto">
            <a:xfrm>
              <a:off x="7791450" y="7375526"/>
              <a:ext cx="176213" cy="292100"/>
            </a:xfrm>
            <a:custGeom>
              <a:avLst/>
              <a:gdLst>
                <a:gd name="T0" fmla="*/ 23 w 111"/>
                <a:gd name="T1" fmla="*/ 0 h 184"/>
                <a:gd name="T2" fmla="*/ 18 w 111"/>
                <a:gd name="T3" fmla="*/ 18 h 184"/>
                <a:gd name="T4" fmla="*/ 0 w 111"/>
                <a:gd name="T5" fmla="*/ 9 h 184"/>
                <a:gd name="T6" fmla="*/ 75 w 111"/>
                <a:gd name="T7" fmla="*/ 184 h 184"/>
                <a:gd name="T8" fmla="*/ 111 w 111"/>
                <a:gd name="T9" fmla="*/ 184 h 184"/>
                <a:gd name="T10" fmla="*/ 37 w 111"/>
                <a:gd name="T11" fmla="*/ 11 h 184"/>
                <a:gd name="T12" fmla="*/ 23 w 111"/>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111" h="184">
                  <a:moveTo>
                    <a:pt x="23" y="0"/>
                  </a:moveTo>
                  <a:lnTo>
                    <a:pt x="18" y="18"/>
                  </a:lnTo>
                  <a:lnTo>
                    <a:pt x="0" y="9"/>
                  </a:lnTo>
                  <a:lnTo>
                    <a:pt x="75" y="184"/>
                  </a:lnTo>
                  <a:lnTo>
                    <a:pt x="111" y="184"/>
                  </a:lnTo>
                  <a:lnTo>
                    <a:pt x="37" y="11"/>
                  </a:lnTo>
                  <a:lnTo>
                    <a:pt x="23" y="0"/>
                  </a:lnTo>
                  <a:close/>
                </a:path>
              </a:pathLst>
            </a:custGeom>
            <a:solidFill>
              <a:srgbClr val="1C1C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57" name="Freeform 722">
              <a:extLst>
                <a:ext uri="{FF2B5EF4-FFF2-40B4-BE49-F238E27FC236}">
                  <a16:creationId xmlns:a16="http://schemas.microsoft.com/office/drawing/2014/main" id="{F438947B-4440-413D-B9BC-748E84C37E69}"/>
                </a:ext>
              </a:extLst>
            </p:cNvPr>
            <p:cNvSpPr>
              <a:spLocks/>
            </p:cNvSpPr>
            <p:nvPr/>
          </p:nvSpPr>
          <p:spPr bwMode="auto">
            <a:xfrm>
              <a:off x="7791450" y="7375526"/>
              <a:ext cx="176213" cy="292100"/>
            </a:xfrm>
            <a:custGeom>
              <a:avLst/>
              <a:gdLst>
                <a:gd name="T0" fmla="*/ 23 w 111"/>
                <a:gd name="T1" fmla="*/ 0 h 184"/>
                <a:gd name="T2" fmla="*/ 18 w 111"/>
                <a:gd name="T3" fmla="*/ 18 h 184"/>
                <a:gd name="T4" fmla="*/ 0 w 111"/>
                <a:gd name="T5" fmla="*/ 9 h 184"/>
                <a:gd name="T6" fmla="*/ 75 w 111"/>
                <a:gd name="T7" fmla="*/ 184 h 184"/>
                <a:gd name="T8" fmla="*/ 111 w 111"/>
                <a:gd name="T9" fmla="*/ 184 h 184"/>
                <a:gd name="T10" fmla="*/ 37 w 111"/>
                <a:gd name="T11" fmla="*/ 11 h 184"/>
                <a:gd name="T12" fmla="*/ 23 w 111"/>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111" h="184">
                  <a:moveTo>
                    <a:pt x="23" y="0"/>
                  </a:moveTo>
                  <a:lnTo>
                    <a:pt x="18" y="18"/>
                  </a:lnTo>
                  <a:lnTo>
                    <a:pt x="0" y="9"/>
                  </a:lnTo>
                  <a:lnTo>
                    <a:pt x="75" y="184"/>
                  </a:lnTo>
                  <a:lnTo>
                    <a:pt x="111" y="184"/>
                  </a:lnTo>
                  <a:lnTo>
                    <a:pt x="37" y="11"/>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58" name="Freeform 723">
              <a:extLst>
                <a:ext uri="{FF2B5EF4-FFF2-40B4-BE49-F238E27FC236}">
                  <a16:creationId xmlns:a16="http://schemas.microsoft.com/office/drawing/2014/main" id="{26ACB5E0-4074-4B63-86B4-F026F51A8B6F}"/>
                </a:ext>
              </a:extLst>
            </p:cNvPr>
            <p:cNvSpPr>
              <a:spLocks/>
            </p:cNvSpPr>
            <p:nvPr/>
          </p:nvSpPr>
          <p:spPr bwMode="auto">
            <a:xfrm>
              <a:off x="7791450" y="7291389"/>
              <a:ext cx="58738" cy="112713"/>
            </a:xfrm>
            <a:custGeom>
              <a:avLst/>
              <a:gdLst>
                <a:gd name="T0" fmla="*/ 9 w 37"/>
                <a:gd name="T1" fmla="*/ 0 h 71"/>
                <a:gd name="T2" fmla="*/ 9 w 37"/>
                <a:gd name="T3" fmla="*/ 0 h 71"/>
                <a:gd name="T4" fmla="*/ 4 w 37"/>
                <a:gd name="T5" fmla="*/ 31 h 71"/>
                <a:gd name="T6" fmla="*/ 0 w 37"/>
                <a:gd name="T7" fmla="*/ 62 h 71"/>
                <a:gd name="T8" fmla="*/ 18 w 37"/>
                <a:gd name="T9" fmla="*/ 71 h 71"/>
                <a:gd name="T10" fmla="*/ 23 w 37"/>
                <a:gd name="T11" fmla="*/ 53 h 71"/>
                <a:gd name="T12" fmla="*/ 37 w 37"/>
                <a:gd name="T13" fmla="*/ 64 h 71"/>
                <a:gd name="T14" fmla="*/ 21 w 37"/>
                <a:gd name="T15" fmla="*/ 24 h 71"/>
                <a:gd name="T16" fmla="*/ 4 w 37"/>
                <a:gd name="T17" fmla="*/ 31 h 71"/>
                <a:gd name="T18" fmla="*/ 9 w 37"/>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71">
                  <a:moveTo>
                    <a:pt x="9" y="0"/>
                  </a:moveTo>
                  <a:lnTo>
                    <a:pt x="9" y="0"/>
                  </a:lnTo>
                  <a:lnTo>
                    <a:pt x="4" y="31"/>
                  </a:lnTo>
                  <a:lnTo>
                    <a:pt x="0" y="62"/>
                  </a:lnTo>
                  <a:lnTo>
                    <a:pt x="18" y="71"/>
                  </a:lnTo>
                  <a:lnTo>
                    <a:pt x="23" y="53"/>
                  </a:lnTo>
                  <a:lnTo>
                    <a:pt x="37" y="64"/>
                  </a:lnTo>
                  <a:lnTo>
                    <a:pt x="21" y="24"/>
                  </a:lnTo>
                  <a:lnTo>
                    <a:pt x="4" y="31"/>
                  </a:lnTo>
                  <a:lnTo>
                    <a:pt x="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59" name="Freeform 724">
              <a:extLst>
                <a:ext uri="{FF2B5EF4-FFF2-40B4-BE49-F238E27FC236}">
                  <a16:creationId xmlns:a16="http://schemas.microsoft.com/office/drawing/2014/main" id="{00F3DF9E-F6E6-413B-9799-46C7FC074EDA}"/>
                </a:ext>
              </a:extLst>
            </p:cNvPr>
            <p:cNvSpPr>
              <a:spLocks/>
            </p:cNvSpPr>
            <p:nvPr/>
          </p:nvSpPr>
          <p:spPr bwMode="auto">
            <a:xfrm>
              <a:off x="7791450" y="7291389"/>
              <a:ext cx="58738" cy="112713"/>
            </a:xfrm>
            <a:custGeom>
              <a:avLst/>
              <a:gdLst>
                <a:gd name="T0" fmla="*/ 9 w 37"/>
                <a:gd name="T1" fmla="*/ 0 h 71"/>
                <a:gd name="T2" fmla="*/ 9 w 37"/>
                <a:gd name="T3" fmla="*/ 0 h 71"/>
                <a:gd name="T4" fmla="*/ 4 w 37"/>
                <a:gd name="T5" fmla="*/ 31 h 71"/>
                <a:gd name="T6" fmla="*/ 0 w 37"/>
                <a:gd name="T7" fmla="*/ 62 h 71"/>
                <a:gd name="T8" fmla="*/ 18 w 37"/>
                <a:gd name="T9" fmla="*/ 71 h 71"/>
                <a:gd name="T10" fmla="*/ 23 w 37"/>
                <a:gd name="T11" fmla="*/ 53 h 71"/>
                <a:gd name="T12" fmla="*/ 37 w 37"/>
                <a:gd name="T13" fmla="*/ 64 h 71"/>
                <a:gd name="T14" fmla="*/ 21 w 37"/>
                <a:gd name="T15" fmla="*/ 24 h 71"/>
                <a:gd name="T16" fmla="*/ 4 w 37"/>
                <a:gd name="T17" fmla="*/ 31 h 71"/>
                <a:gd name="T18" fmla="*/ 9 w 37"/>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71">
                  <a:moveTo>
                    <a:pt x="9" y="0"/>
                  </a:moveTo>
                  <a:lnTo>
                    <a:pt x="9" y="0"/>
                  </a:lnTo>
                  <a:lnTo>
                    <a:pt x="4" y="31"/>
                  </a:lnTo>
                  <a:lnTo>
                    <a:pt x="0" y="62"/>
                  </a:lnTo>
                  <a:lnTo>
                    <a:pt x="18" y="71"/>
                  </a:lnTo>
                  <a:lnTo>
                    <a:pt x="23" y="53"/>
                  </a:lnTo>
                  <a:lnTo>
                    <a:pt x="37" y="64"/>
                  </a:lnTo>
                  <a:lnTo>
                    <a:pt x="21" y="24"/>
                  </a:lnTo>
                  <a:lnTo>
                    <a:pt x="4" y="31"/>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60" name="Freeform 725">
              <a:extLst>
                <a:ext uri="{FF2B5EF4-FFF2-40B4-BE49-F238E27FC236}">
                  <a16:creationId xmlns:a16="http://schemas.microsoft.com/office/drawing/2014/main" id="{5DED64AA-1235-436C-BDD8-6F79FA8DA94D}"/>
                </a:ext>
              </a:extLst>
            </p:cNvPr>
            <p:cNvSpPr>
              <a:spLocks/>
            </p:cNvSpPr>
            <p:nvPr/>
          </p:nvSpPr>
          <p:spPr bwMode="auto">
            <a:xfrm>
              <a:off x="7797800" y="7291389"/>
              <a:ext cx="26988" cy="49213"/>
            </a:xfrm>
            <a:custGeom>
              <a:avLst/>
              <a:gdLst>
                <a:gd name="T0" fmla="*/ 5 w 17"/>
                <a:gd name="T1" fmla="*/ 0 h 31"/>
                <a:gd name="T2" fmla="*/ 5 w 17"/>
                <a:gd name="T3" fmla="*/ 0 h 31"/>
                <a:gd name="T4" fmla="*/ 0 w 17"/>
                <a:gd name="T5" fmla="*/ 31 h 31"/>
                <a:gd name="T6" fmla="*/ 17 w 17"/>
                <a:gd name="T7" fmla="*/ 24 h 31"/>
                <a:gd name="T8" fmla="*/ 5 w 17"/>
                <a:gd name="T9" fmla="*/ 0 h 31"/>
              </a:gdLst>
              <a:ahLst/>
              <a:cxnLst>
                <a:cxn ang="0">
                  <a:pos x="T0" y="T1"/>
                </a:cxn>
                <a:cxn ang="0">
                  <a:pos x="T2" y="T3"/>
                </a:cxn>
                <a:cxn ang="0">
                  <a:pos x="T4" y="T5"/>
                </a:cxn>
                <a:cxn ang="0">
                  <a:pos x="T6" y="T7"/>
                </a:cxn>
                <a:cxn ang="0">
                  <a:pos x="T8" y="T9"/>
                </a:cxn>
              </a:cxnLst>
              <a:rect l="0" t="0" r="r" b="b"/>
              <a:pathLst>
                <a:path w="17" h="31">
                  <a:moveTo>
                    <a:pt x="5" y="0"/>
                  </a:moveTo>
                  <a:lnTo>
                    <a:pt x="5" y="0"/>
                  </a:lnTo>
                  <a:lnTo>
                    <a:pt x="0" y="31"/>
                  </a:lnTo>
                  <a:lnTo>
                    <a:pt x="17" y="24"/>
                  </a:lnTo>
                  <a:lnTo>
                    <a:pt x="5" y="0"/>
                  </a:lnTo>
                  <a:close/>
                </a:path>
              </a:pathLst>
            </a:custGeom>
            <a:solidFill>
              <a:srgbClr val="2A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61" name="Freeform 726">
              <a:extLst>
                <a:ext uri="{FF2B5EF4-FFF2-40B4-BE49-F238E27FC236}">
                  <a16:creationId xmlns:a16="http://schemas.microsoft.com/office/drawing/2014/main" id="{E5B89BF1-EF27-4169-BBF6-9F7F8D82743F}"/>
                </a:ext>
              </a:extLst>
            </p:cNvPr>
            <p:cNvSpPr>
              <a:spLocks/>
            </p:cNvSpPr>
            <p:nvPr/>
          </p:nvSpPr>
          <p:spPr bwMode="auto">
            <a:xfrm>
              <a:off x="7797800" y="7291389"/>
              <a:ext cx="26988" cy="49213"/>
            </a:xfrm>
            <a:custGeom>
              <a:avLst/>
              <a:gdLst>
                <a:gd name="T0" fmla="*/ 5 w 17"/>
                <a:gd name="T1" fmla="*/ 0 h 31"/>
                <a:gd name="T2" fmla="*/ 5 w 17"/>
                <a:gd name="T3" fmla="*/ 0 h 31"/>
                <a:gd name="T4" fmla="*/ 0 w 17"/>
                <a:gd name="T5" fmla="*/ 31 h 31"/>
                <a:gd name="T6" fmla="*/ 17 w 17"/>
                <a:gd name="T7" fmla="*/ 24 h 31"/>
                <a:gd name="T8" fmla="*/ 5 w 17"/>
                <a:gd name="T9" fmla="*/ 0 h 31"/>
              </a:gdLst>
              <a:ahLst/>
              <a:cxnLst>
                <a:cxn ang="0">
                  <a:pos x="T0" y="T1"/>
                </a:cxn>
                <a:cxn ang="0">
                  <a:pos x="T2" y="T3"/>
                </a:cxn>
                <a:cxn ang="0">
                  <a:pos x="T4" y="T5"/>
                </a:cxn>
                <a:cxn ang="0">
                  <a:pos x="T6" y="T7"/>
                </a:cxn>
                <a:cxn ang="0">
                  <a:pos x="T8" y="T9"/>
                </a:cxn>
              </a:cxnLst>
              <a:rect l="0" t="0" r="r" b="b"/>
              <a:pathLst>
                <a:path w="17" h="31">
                  <a:moveTo>
                    <a:pt x="5" y="0"/>
                  </a:moveTo>
                  <a:lnTo>
                    <a:pt x="5" y="0"/>
                  </a:lnTo>
                  <a:lnTo>
                    <a:pt x="0" y="31"/>
                  </a:lnTo>
                  <a:lnTo>
                    <a:pt x="17" y="2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pic>
          <p:nvPicPr>
            <p:cNvPr id="1751" name="Picture 727">
              <a:extLst>
                <a:ext uri="{FF2B5EF4-FFF2-40B4-BE49-F238E27FC236}">
                  <a16:creationId xmlns:a16="http://schemas.microsoft.com/office/drawing/2014/main" id="{FAE7F3D8-59C1-4F98-AEF9-96143981684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54950" y="7747001"/>
              <a:ext cx="525463" cy="149225"/>
            </a:xfrm>
            <a:prstGeom prst="rect">
              <a:avLst/>
            </a:prstGeom>
            <a:solidFill>
              <a:srgbClr val="5795CC"/>
            </a:solidFill>
            <a:ln>
              <a:noFill/>
            </a:ln>
          </p:spPr>
        </p:pic>
        <p:sp>
          <p:nvSpPr>
            <p:cNvPr id="1662" name="Freeform 729">
              <a:extLst>
                <a:ext uri="{FF2B5EF4-FFF2-40B4-BE49-F238E27FC236}">
                  <a16:creationId xmlns:a16="http://schemas.microsoft.com/office/drawing/2014/main" id="{D8CFC982-5BFA-49DF-AD49-00EE8FE24A21}"/>
                </a:ext>
              </a:extLst>
            </p:cNvPr>
            <p:cNvSpPr>
              <a:spLocks/>
            </p:cNvSpPr>
            <p:nvPr/>
          </p:nvSpPr>
          <p:spPr bwMode="auto">
            <a:xfrm>
              <a:off x="7869238" y="7885114"/>
              <a:ext cx="503238" cy="481013"/>
            </a:xfrm>
            <a:custGeom>
              <a:avLst/>
              <a:gdLst>
                <a:gd name="T0" fmla="*/ 134 w 134"/>
                <a:gd name="T1" fmla="*/ 0 h 128"/>
                <a:gd name="T2" fmla="*/ 124 w 134"/>
                <a:gd name="T3" fmla="*/ 0 h 128"/>
                <a:gd name="T4" fmla="*/ 110 w 134"/>
                <a:gd name="T5" fmla="*/ 0 h 128"/>
                <a:gd name="T6" fmla="*/ 91 w 134"/>
                <a:gd name="T7" fmla="*/ 59 h 128"/>
                <a:gd name="T8" fmla="*/ 98 w 134"/>
                <a:gd name="T9" fmla="*/ 74 h 128"/>
                <a:gd name="T10" fmla="*/ 103 w 134"/>
                <a:gd name="T11" fmla="*/ 87 h 128"/>
                <a:gd name="T12" fmla="*/ 107 w 134"/>
                <a:gd name="T13" fmla="*/ 96 h 128"/>
                <a:gd name="T14" fmla="*/ 101 w 134"/>
                <a:gd name="T15" fmla="*/ 111 h 128"/>
                <a:gd name="T16" fmla="*/ 95 w 134"/>
                <a:gd name="T17" fmla="*/ 113 h 128"/>
                <a:gd name="T18" fmla="*/ 91 w 134"/>
                <a:gd name="T19" fmla="*/ 114 h 128"/>
                <a:gd name="T20" fmla="*/ 81 w 134"/>
                <a:gd name="T21" fmla="*/ 108 h 128"/>
                <a:gd name="T22" fmla="*/ 78 w 134"/>
                <a:gd name="T23" fmla="*/ 101 h 128"/>
                <a:gd name="T24" fmla="*/ 77 w 134"/>
                <a:gd name="T25" fmla="*/ 103 h 128"/>
                <a:gd name="T26" fmla="*/ 67 w 134"/>
                <a:gd name="T27" fmla="*/ 111 h 128"/>
                <a:gd name="T28" fmla="*/ 63 w 134"/>
                <a:gd name="T29" fmla="*/ 111 h 128"/>
                <a:gd name="T30" fmla="*/ 57 w 134"/>
                <a:gd name="T31" fmla="*/ 109 h 128"/>
                <a:gd name="T32" fmla="*/ 50 w 134"/>
                <a:gd name="T33" fmla="*/ 100 h 128"/>
                <a:gd name="T34" fmla="*/ 43 w 134"/>
                <a:gd name="T35" fmla="*/ 111 h 128"/>
                <a:gd name="T36" fmla="*/ 36 w 134"/>
                <a:gd name="T37" fmla="*/ 99 h 128"/>
                <a:gd name="T38" fmla="*/ 36 w 134"/>
                <a:gd name="T39" fmla="*/ 99 h 128"/>
                <a:gd name="T40" fmla="*/ 29 w 134"/>
                <a:gd name="T41" fmla="*/ 88 h 128"/>
                <a:gd name="T42" fmla="*/ 29 w 134"/>
                <a:gd name="T43" fmla="*/ 0 h 128"/>
                <a:gd name="T44" fmla="*/ 10 w 134"/>
                <a:gd name="T45" fmla="*/ 0 h 128"/>
                <a:gd name="T46" fmla="*/ 0 w 134"/>
                <a:gd name="T47" fmla="*/ 0 h 128"/>
                <a:gd name="T48" fmla="*/ 0 w 134"/>
                <a:gd name="T49" fmla="*/ 115 h 128"/>
                <a:gd name="T50" fmla="*/ 12 w 134"/>
                <a:gd name="T51" fmla="*/ 128 h 128"/>
                <a:gd name="T52" fmla="*/ 122 w 134"/>
                <a:gd name="T53" fmla="*/ 128 h 128"/>
                <a:gd name="T54" fmla="*/ 134 w 134"/>
                <a:gd name="T55" fmla="*/ 115 h 128"/>
                <a:gd name="T56" fmla="*/ 134 w 134"/>
                <a:gd name="T5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28">
                  <a:moveTo>
                    <a:pt x="134" y="0"/>
                  </a:moveTo>
                  <a:cubicBezTo>
                    <a:pt x="124" y="0"/>
                    <a:pt x="124" y="0"/>
                    <a:pt x="124" y="0"/>
                  </a:cubicBezTo>
                  <a:cubicBezTo>
                    <a:pt x="110" y="0"/>
                    <a:pt x="110" y="0"/>
                    <a:pt x="110" y="0"/>
                  </a:cubicBezTo>
                  <a:cubicBezTo>
                    <a:pt x="91" y="59"/>
                    <a:pt x="91" y="59"/>
                    <a:pt x="91" y="59"/>
                  </a:cubicBezTo>
                  <a:cubicBezTo>
                    <a:pt x="98" y="74"/>
                    <a:pt x="98" y="74"/>
                    <a:pt x="98" y="74"/>
                  </a:cubicBezTo>
                  <a:cubicBezTo>
                    <a:pt x="103" y="87"/>
                    <a:pt x="103" y="87"/>
                    <a:pt x="103" y="87"/>
                  </a:cubicBezTo>
                  <a:cubicBezTo>
                    <a:pt x="107" y="96"/>
                    <a:pt x="107" y="96"/>
                    <a:pt x="107" y="96"/>
                  </a:cubicBezTo>
                  <a:cubicBezTo>
                    <a:pt x="109" y="102"/>
                    <a:pt x="107" y="109"/>
                    <a:pt x="101" y="111"/>
                  </a:cubicBezTo>
                  <a:cubicBezTo>
                    <a:pt x="95" y="113"/>
                    <a:pt x="95" y="113"/>
                    <a:pt x="95" y="113"/>
                  </a:cubicBezTo>
                  <a:cubicBezTo>
                    <a:pt x="94" y="114"/>
                    <a:pt x="92" y="114"/>
                    <a:pt x="91" y="114"/>
                  </a:cubicBezTo>
                  <a:cubicBezTo>
                    <a:pt x="87" y="114"/>
                    <a:pt x="82" y="112"/>
                    <a:pt x="81" y="108"/>
                  </a:cubicBezTo>
                  <a:cubicBezTo>
                    <a:pt x="78" y="101"/>
                    <a:pt x="78" y="101"/>
                    <a:pt x="78" y="101"/>
                  </a:cubicBezTo>
                  <a:cubicBezTo>
                    <a:pt x="77" y="103"/>
                    <a:pt x="77" y="103"/>
                    <a:pt x="77" y="103"/>
                  </a:cubicBezTo>
                  <a:cubicBezTo>
                    <a:pt x="76" y="108"/>
                    <a:pt x="71" y="111"/>
                    <a:pt x="67" y="111"/>
                  </a:cubicBezTo>
                  <a:cubicBezTo>
                    <a:pt x="65" y="111"/>
                    <a:pt x="64" y="111"/>
                    <a:pt x="63" y="111"/>
                  </a:cubicBezTo>
                  <a:cubicBezTo>
                    <a:pt x="57" y="109"/>
                    <a:pt x="57" y="109"/>
                    <a:pt x="57" y="109"/>
                  </a:cubicBezTo>
                  <a:cubicBezTo>
                    <a:pt x="53" y="107"/>
                    <a:pt x="50" y="104"/>
                    <a:pt x="50" y="100"/>
                  </a:cubicBezTo>
                  <a:cubicBezTo>
                    <a:pt x="43" y="111"/>
                    <a:pt x="43" y="111"/>
                    <a:pt x="43" y="111"/>
                  </a:cubicBezTo>
                  <a:cubicBezTo>
                    <a:pt x="36" y="99"/>
                    <a:pt x="36" y="99"/>
                    <a:pt x="36" y="99"/>
                  </a:cubicBezTo>
                  <a:cubicBezTo>
                    <a:pt x="36" y="99"/>
                    <a:pt x="36" y="99"/>
                    <a:pt x="36" y="99"/>
                  </a:cubicBezTo>
                  <a:cubicBezTo>
                    <a:pt x="29" y="88"/>
                    <a:pt x="29" y="88"/>
                    <a:pt x="29" y="88"/>
                  </a:cubicBezTo>
                  <a:cubicBezTo>
                    <a:pt x="29" y="0"/>
                    <a:pt x="29" y="0"/>
                    <a:pt x="29" y="0"/>
                  </a:cubicBezTo>
                  <a:cubicBezTo>
                    <a:pt x="10" y="0"/>
                    <a:pt x="10" y="0"/>
                    <a:pt x="10" y="0"/>
                  </a:cubicBezTo>
                  <a:cubicBezTo>
                    <a:pt x="0" y="0"/>
                    <a:pt x="0" y="0"/>
                    <a:pt x="0" y="0"/>
                  </a:cubicBezTo>
                  <a:cubicBezTo>
                    <a:pt x="0" y="115"/>
                    <a:pt x="0" y="115"/>
                    <a:pt x="0" y="115"/>
                  </a:cubicBezTo>
                  <a:cubicBezTo>
                    <a:pt x="0" y="122"/>
                    <a:pt x="5" y="128"/>
                    <a:pt x="12" y="128"/>
                  </a:cubicBezTo>
                  <a:cubicBezTo>
                    <a:pt x="122" y="128"/>
                    <a:pt x="122" y="128"/>
                    <a:pt x="122" y="128"/>
                  </a:cubicBezTo>
                  <a:cubicBezTo>
                    <a:pt x="129" y="128"/>
                    <a:pt x="134" y="122"/>
                    <a:pt x="134" y="115"/>
                  </a:cubicBezTo>
                  <a:cubicBezTo>
                    <a:pt x="134" y="0"/>
                    <a:pt x="134" y="0"/>
                    <a:pt x="134" y="0"/>
                  </a:cubicBezTo>
                </a:path>
              </a:pathLst>
            </a:custGeom>
            <a:solidFill>
              <a:srgbClr val="5795CC"/>
            </a:solidFill>
            <a:ln>
              <a:noFill/>
            </a:ln>
          </p:spPr>
          <p:txBody>
            <a:bodyPr vert="horz" wrap="square" lIns="45715" tIns="22857" rIns="45715" bIns="22857" numCol="1" anchor="t" anchorCtr="0" compatLnSpc="1">
              <a:prstTxWarp prst="textNoShape">
                <a:avLst/>
              </a:prstTxWarp>
            </a:bodyPr>
            <a:lstStyle/>
            <a:p>
              <a:endParaRPr lang="en-US" sz="900" dirty="0"/>
            </a:p>
          </p:txBody>
        </p:sp>
        <p:pic>
          <p:nvPicPr>
            <p:cNvPr id="1754" name="Picture 730">
              <a:extLst>
                <a:ext uri="{FF2B5EF4-FFF2-40B4-BE49-F238E27FC236}">
                  <a16:creationId xmlns:a16="http://schemas.microsoft.com/office/drawing/2014/main" id="{965FB53B-CC33-4BD9-A8BE-B0C5E9ACDBC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072438" y="7747001"/>
              <a:ext cx="1428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3" name="Freeform 731">
              <a:extLst>
                <a:ext uri="{FF2B5EF4-FFF2-40B4-BE49-F238E27FC236}">
                  <a16:creationId xmlns:a16="http://schemas.microsoft.com/office/drawing/2014/main" id="{ECF8438A-3FA7-4662-9BDD-1F1266C347ED}"/>
                </a:ext>
              </a:extLst>
            </p:cNvPr>
            <p:cNvSpPr>
              <a:spLocks noEditPoints="1"/>
            </p:cNvSpPr>
            <p:nvPr/>
          </p:nvSpPr>
          <p:spPr bwMode="auto">
            <a:xfrm>
              <a:off x="8083550" y="7885114"/>
              <a:ext cx="85725" cy="266700"/>
            </a:xfrm>
            <a:custGeom>
              <a:avLst/>
              <a:gdLst>
                <a:gd name="T0" fmla="*/ 0 w 54"/>
                <a:gd name="T1" fmla="*/ 125 h 168"/>
                <a:gd name="T2" fmla="*/ 0 w 54"/>
                <a:gd name="T3" fmla="*/ 168 h 168"/>
                <a:gd name="T4" fmla="*/ 9 w 54"/>
                <a:gd name="T5" fmla="*/ 144 h 168"/>
                <a:gd name="T6" fmla="*/ 0 w 54"/>
                <a:gd name="T7" fmla="*/ 125 h 168"/>
                <a:gd name="T8" fmla="*/ 54 w 54"/>
                <a:gd name="T9" fmla="*/ 0 h 168"/>
                <a:gd name="T10" fmla="*/ 21 w 54"/>
                <a:gd name="T11" fmla="*/ 0 h 168"/>
                <a:gd name="T12" fmla="*/ 40 w 54"/>
                <a:gd name="T13" fmla="*/ 45 h 168"/>
                <a:gd name="T14" fmla="*/ 54 w 54"/>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68">
                  <a:moveTo>
                    <a:pt x="0" y="125"/>
                  </a:moveTo>
                  <a:lnTo>
                    <a:pt x="0" y="168"/>
                  </a:lnTo>
                  <a:lnTo>
                    <a:pt x="9" y="144"/>
                  </a:lnTo>
                  <a:lnTo>
                    <a:pt x="0" y="125"/>
                  </a:lnTo>
                  <a:close/>
                  <a:moveTo>
                    <a:pt x="54" y="0"/>
                  </a:moveTo>
                  <a:lnTo>
                    <a:pt x="21" y="0"/>
                  </a:lnTo>
                  <a:lnTo>
                    <a:pt x="40" y="45"/>
                  </a:lnTo>
                  <a:lnTo>
                    <a:pt x="54" y="0"/>
                  </a:lnTo>
                  <a:close/>
                </a:path>
              </a:pathLst>
            </a:custGeom>
            <a:solidFill>
              <a:srgbClr val="C6C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64" name="Freeform 732">
              <a:extLst>
                <a:ext uri="{FF2B5EF4-FFF2-40B4-BE49-F238E27FC236}">
                  <a16:creationId xmlns:a16="http://schemas.microsoft.com/office/drawing/2014/main" id="{B35912C2-285A-4CD7-9704-5C1FB267110B}"/>
                </a:ext>
              </a:extLst>
            </p:cNvPr>
            <p:cNvSpPr>
              <a:spLocks noEditPoints="1"/>
            </p:cNvSpPr>
            <p:nvPr/>
          </p:nvSpPr>
          <p:spPr bwMode="auto">
            <a:xfrm>
              <a:off x="8083550" y="7885114"/>
              <a:ext cx="85725" cy="266700"/>
            </a:xfrm>
            <a:custGeom>
              <a:avLst/>
              <a:gdLst>
                <a:gd name="T0" fmla="*/ 0 w 54"/>
                <a:gd name="T1" fmla="*/ 125 h 168"/>
                <a:gd name="T2" fmla="*/ 0 w 54"/>
                <a:gd name="T3" fmla="*/ 168 h 168"/>
                <a:gd name="T4" fmla="*/ 9 w 54"/>
                <a:gd name="T5" fmla="*/ 144 h 168"/>
                <a:gd name="T6" fmla="*/ 0 w 54"/>
                <a:gd name="T7" fmla="*/ 125 h 168"/>
                <a:gd name="T8" fmla="*/ 54 w 54"/>
                <a:gd name="T9" fmla="*/ 0 h 168"/>
                <a:gd name="T10" fmla="*/ 21 w 54"/>
                <a:gd name="T11" fmla="*/ 0 h 168"/>
                <a:gd name="T12" fmla="*/ 40 w 54"/>
                <a:gd name="T13" fmla="*/ 45 h 168"/>
                <a:gd name="T14" fmla="*/ 54 w 54"/>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68">
                  <a:moveTo>
                    <a:pt x="0" y="125"/>
                  </a:moveTo>
                  <a:lnTo>
                    <a:pt x="0" y="168"/>
                  </a:lnTo>
                  <a:lnTo>
                    <a:pt x="9" y="144"/>
                  </a:lnTo>
                  <a:lnTo>
                    <a:pt x="0" y="125"/>
                  </a:lnTo>
                  <a:moveTo>
                    <a:pt x="54" y="0"/>
                  </a:moveTo>
                  <a:lnTo>
                    <a:pt x="21" y="0"/>
                  </a:lnTo>
                  <a:lnTo>
                    <a:pt x="40" y="45"/>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65" name="Freeform 733">
              <a:extLst>
                <a:ext uri="{FF2B5EF4-FFF2-40B4-BE49-F238E27FC236}">
                  <a16:creationId xmlns:a16="http://schemas.microsoft.com/office/drawing/2014/main" id="{C440800B-B845-4035-9C92-80A0A4E8E92F}"/>
                </a:ext>
              </a:extLst>
            </p:cNvPr>
            <p:cNvSpPr>
              <a:spLocks/>
            </p:cNvSpPr>
            <p:nvPr/>
          </p:nvSpPr>
          <p:spPr bwMode="auto">
            <a:xfrm>
              <a:off x="7978775" y="7829551"/>
              <a:ext cx="52388" cy="385763"/>
            </a:xfrm>
            <a:custGeom>
              <a:avLst/>
              <a:gdLst>
                <a:gd name="T0" fmla="*/ 0 w 33"/>
                <a:gd name="T1" fmla="*/ 0 h 243"/>
                <a:gd name="T2" fmla="*/ 0 w 33"/>
                <a:gd name="T3" fmla="*/ 35 h 243"/>
                <a:gd name="T4" fmla="*/ 0 w 33"/>
                <a:gd name="T5" fmla="*/ 243 h 243"/>
                <a:gd name="T6" fmla="*/ 12 w 33"/>
                <a:gd name="T7" fmla="*/ 227 h 243"/>
                <a:gd name="T8" fmla="*/ 21 w 33"/>
                <a:gd name="T9" fmla="*/ 243 h 243"/>
                <a:gd name="T10" fmla="*/ 33 w 33"/>
                <a:gd name="T11" fmla="*/ 227 h 243"/>
                <a:gd name="T12" fmla="*/ 33 w 33"/>
                <a:gd name="T13" fmla="*/ 80 h 243"/>
                <a:gd name="T14" fmla="*/ 0 w 33"/>
                <a:gd name="T15" fmla="*/ 0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3">
                  <a:moveTo>
                    <a:pt x="0" y="0"/>
                  </a:moveTo>
                  <a:lnTo>
                    <a:pt x="0" y="35"/>
                  </a:lnTo>
                  <a:lnTo>
                    <a:pt x="0" y="243"/>
                  </a:lnTo>
                  <a:lnTo>
                    <a:pt x="12" y="227"/>
                  </a:lnTo>
                  <a:lnTo>
                    <a:pt x="21" y="243"/>
                  </a:lnTo>
                  <a:lnTo>
                    <a:pt x="33" y="227"/>
                  </a:lnTo>
                  <a:lnTo>
                    <a:pt x="33" y="80"/>
                  </a:lnTo>
                  <a:lnTo>
                    <a:pt x="0" y="0"/>
                  </a:lnTo>
                  <a:close/>
                </a:path>
              </a:pathLst>
            </a:custGeom>
            <a:solidFill>
              <a:srgbClr val="D46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66" name="Freeform 734">
              <a:extLst>
                <a:ext uri="{FF2B5EF4-FFF2-40B4-BE49-F238E27FC236}">
                  <a16:creationId xmlns:a16="http://schemas.microsoft.com/office/drawing/2014/main" id="{A6E79C01-7DBC-432C-83D4-391867F779D5}"/>
                </a:ext>
              </a:extLst>
            </p:cNvPr>
            <p:cNvSpPr>
              <a:spLocks/>
            </p:cNvSpPr>
            <p:nvPr/>
          </p:nvSpPr>
          <p:spPr bwMode="auto">
            <a:xfrm>
              <a:off x="7978775" y="7829551"/>
              <a:ext cx="52388" cy="385763"/>
            </a:xfrm>
            <a:custGeom>
              <a:avLst/>
              <a:gdLst>
                <a:gd name="T0" fmla="*/ 0 w 33"/>
                <a:gd name="T1" fmla="*/ 0 h 243"/>
                <a:gd name="T2" fmla="*/ 0 w 33"/>
                <a:gd name="T3" fmla="*/ 35 h 243"/>
                <a:gd name="T4" fmla="*/ 0 w 33"/>
                <a:gd name="T5" fmla="*/ 243 h 243"/>
                <a:gd name="T6" fmla="*/ 12 w 33"/>
                <a:gd name="T7" fmla="*/ 227 h 243"/>
                <a:gd name="T8" fmla="*/ 21 w 33"/>
                <a:gd name="T9" fmla="*/ 243 h 243"/>
                <a:gd name="T10" fmla="*/ 33 w 33"/>
                <a:gd name="T11" fmla="*/ 227 h 243"/>
                <a:gd name="T12" fmla="*/ 33 w 33"/>
                <a:gd name="T13" fmla="*/ 80 h 243"/>
                <a:gd name="T14" fmla="*/ 0 w 33"/>
                <a:gd name="T15" fmla="*/ 0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3">
                  <a:moveTo>
                    <a:pt x="0" y="0"/>
                  </a:moveTo>
                  <a:lnTo>
                    <a:pt x="0" y="35"/>
                  </a:lnTo>
                  <a:lnTo>
                    <a:pt x="0" y="243"/>
                  </a:lnTo>
                  <a:lnTo>
                    <a:pt x="12" y="227"/>
                  </a:lnTo>
                  <a:lnTo>
                    <a:pt x="21" y="243"/>
                  </a:lnTo>
                  <a:lnTo>
                    <a:pt x="33" y="227"/>
                  </a:lnTo>
                  <a:lnTo>
                    <a:pt x="33" y="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67" name="Freeform 735">
              <a:extLst>
                <a:ext uri="{FF2B5EF4-FFF2-40B4-BE49-F238E27FC236}">
                  <a16:creationId xmlns:a16="http://schemas.microsoft.com/office/drawing/2014/main" id="{385FE3D2-FADA-4BFB-8005-F32B62DFF27D}"/>
                </a:ext>
              </a:extLst>
            </p:cNvPr>
            <p:cNvSpPr>
              <a:spLocks noEditPoints="1"/>
            </p:cNvSpPr>
            <p:nvPr/>
          </p:nvSpPr>
          <p:spPr bwMode="auto">
            <a:xfrm>
              <a:off x="7978775" y="8189914"/>
              <a:ext cx="77788" cy="112713"/>
            </a:xfrm>
            <a:custGeom>
              <a:avLst/>
              <a:gdLst>
                <a:gd name="T0" fmla="*/ 21 w 21"/>
                <a:gd name="T1" fmla="*/ 19 h 30"/>
                <a:gd name="T2" fmla="*/ 14 w 21"/>
                <a:gd name="T3" fmla="*/ 30 h 30"/>
                <a:gd name="T4" fmla="*/ 21 w 21"/>
                <a:gd name="T5" fmla="*/ 19 h 30"/>
                <a:gd name="T6" fmla="*/ 21 w 21"/>
                <a:gd name="T7" fmla="*/ 19 h 30"/>
                <a:gd name="T8" fmla="*/ 14 w 21"/>
                <a:gd name="T9" fmla="*/ 0 h 30"/>
                <a:gd name="T10" fmla="*/ 9 w 21"/>
                <a:gd name="T11" fmla="*/ 7 h 30"/>
                <a:gd name="T12" fmla="*/ 5 w 21"/>
                <a:gd name="T13" fmla="*/ 0 h 30"/>
                <a:gd name="T14" fmla="*/ 0 w 21"/>
                <a:gd name="T15" fmla="*/ 7 h 30"/>
                <a:gd name="T16" fmla="*/ 7 w 21"/>
                <a:gd name="T17" fmla="*/ 18 h 30"/>
                <a:gd name="T18" fmla="*/ 14 w 21"/>
                <a:gd name="T19" fmla="*/ 18 h 30"/>
                <a:gd name="T20" fmla="*/ 14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1" y="19"/>
                  </a:moveTo>
                  <a:cubicBezTo>
                    <a:pt x="14" y="30"/>
                    <a:pt x="14" y="30"/>
                    <a:pt x="14" y="30"/>
                  </a:cubicBezTo>
                  <a:cubicBezTo>
                    <a:pt x="21" y="19"/>
                    <a:pt x="21" y="19"/>
                    <a:pt x="21" y="19"/>
                  </a:cubicBezTo>
                  <a:cubicBezTo>
                    <a:pt x="21" y="19"/>
                    <a:pt x="21" y="19"/>
                    <a:pt x="21" y="19"/>
                  </a:cubicBezTo>
                  <a:moveTo>
                    <a:pt x="14" y="0"/>
                  </a:moveTo>
                  <a:cubicBezTo>
                    <a:pt x="9" y="7"/>
                    <a:pt x="9" y="7"/>
                    <a:pt x="9" y="7"/>
                  </a:cubicBezTo>
                  <a:cubicBezTo>
                    <a:pt x="5" y="0"/>
                    <a:pt x="5" y="0"/>
                    <a:pt x="5" y="0"/>
                  </a:cubicBezTo>
                  <a:cubicBezTo>
                    <a:pt x="0" y="7"/>
                    <a:pt x="0" y="7"/>
                    <a:pt x="0" y="7"/>
                  </a:cubicBezTo>
                  <a:cubicBezTo>
                    <a:pt x="7" y="18"/>
                    <a:pt x="7" y="18"/>
                    <a:pt x="7" y="18"/>
                  </a:cubicBezTo>
                  <a:cubicBezTo>
                    <a:pt x="14" y="18"/>
                    <a:pt x="14" y="18"/>
                    <a:pt x="14" y="18"/>
                  </a:cubicBezTo>
                  <a:cubicBezTo>
                    <a:pt x="14" y="0"/>
                    <a:pt x="14" y="0"/>
                    <a:pt x="14" y="0"/>
                  </a:cubicBezTo>
                </a:path>
              </a:pathLst>
            </a:custGeom>
            <a:solidFill>
              <a:srgbClr val="D4D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68" name="Freeform 736">
              <a:extLst>
                <a:ext uri="{FF2B5EF4-FFF2-40B4-BE49-F238E27FC236}">
                  <a16:creationId xmlns:a16="http://schemas.microsoft.com/office/drawing/2014/main" id="{62B2651A-1217-4DF2-B9F6-0F6542F692BF}"/>
                </a:ext>
              </a:extLst>
            </p:cNvPr>
            <p:cNvSpPr>
              <a:spLocks/>
            </p:cNvSpPr>
            <p:nvPr/>
          </p:nvSpPr>
          <p:spPr bwMode="auto">
            <a:xfrm>
              <a:off x="8004175" y="8256589"/>
              <a:ext cx="52388" cy="46038"/>
            </a:xfrm>
            <a:custGeom>
              <a:avLst/>
              <a:gdLst>
                <a:gd name="T0" fmla="*/ 17 w 33"/>
                <a:gd name="T1" fmla="*/ 0 h 29"/>
                <a:gd name="T2" fmla="*/ 0 w 33"/>
                <a:gd name="T3" fmla="*/ 0 h 29"/>
                <a:gd name="T4" fmla="*/ 0 w 33"/>
                <a:gd name="T5" fmla="*/ 0 h 29"/>
                <a:gd name="T6" fmla="*/ 17 w 33"/>
                <a:gd name="T7" fmla="*/ 29 h 29"/>
                <a:gd name="T8" fmla="*/ 33 w 33"/>
                <a:gd name="T9" fmla="*/ 3 h 29"/>
                <a:gd name="T10" fmla="*/ 33 w 33"/>
                <a:gd name="T11" fmla="*/ 3 h 29"/>
                <a:gd name="T12" fmla="*/ 17 w 33"/>
                <a:gd name="T13" fmla="*/ 29 h 29"/>
                <a:gd name="T14" fmla="*/ 17 w 33"/>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9">
                  <a:moveTo>
                    <a:pt x="17" y="0"/>
                  </a:moveTo>
                  <a:lnTo>
                    <a:pt x="0" y="0"/>
                  </a:lnTo>
                  <a:lnTo>
                    <a:pt x="0" y="0"/>
                  </a:lnTo>
                  <a:lnTo>
                    <a:pt x="17" y="29"/>
                  </a:lnTo>
                  <a:lnTo>
                    <a:pt x="33" y="3"/>
                  </a:lnTo>
                  <a:lnTo>
                    <a:pt x="33" y="3"/>
                  </a:lnTo>
                  <a:lnTo>
                    <a:pt x="17" y="29"/>
                  </a:lnTo>
                  <a:lnTo>
                    <a:pt x="17" y="0"/>
                  </a:lnTo>
                  <a:close/>
                </a:path>
              </a:pathLst>
            </a:custGeom>
            <a:solidFill>
              <a:srgbClr val="343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69" name="Freeform 737">
              <a:extLst>
                <a:ext uri="{FF2B5EF4-FFF2-40B4-BE49-F238E27FC236}">
                  <a16:creationId xmlns:a16="http://schemas.microsoft.com/office/drawing/2014/main" id="{8AAFA1E2-BA86-4B05-8DD0-062A95C7E3B5}"/>
                </a:ext>
              </a:extLst>
            </p:cNvPr>
            <p:cNvSpPr>
              <a:spLocks/>
            </p:cNvSpPr>
            <p:nvPr/>
          </p:nvSpPr>
          <p:spPr bwMode="auto">
            <a:xfrm>
              <a:off x="8004175" y="8256589"/>
              <a:ext cx="52388" cy="46038"/>
            </a:xfrm>
            <a:custGeom>
              <a:avLst/>
              <a:gdLst>
                <a:gd name="T0" fmla="*/ 17 w 33"/>
                <a:gd name="T1" fmla="*/ 0 h 29"/>
                <a:gd name="T2" fmla="*/ 0 w 33"/>
                <a:gd name="T3" fmla="*/ 0 h 29"/>
                <a:gd name="T4" fmla="*/ 0 w 33"/>
                <a:gd name="T5" fmla="*/ 0 h 29"/>
                <a:gd name="T6" fmla="*/ 17 w 33"/>
                <a:gd name="T7" fmla="*/ 29 h 29"/>
                <a:gd name="T8" fmla="*/ 33 w 33"/>
                <a:gd name="T9" fmla="*/ 3 h 29"/>
                <a:gd name="T10" fmla="*/ 33 w 33"/>
                <a:gd name="T11" fmla="*/ 3 h 29"/>
                <a:gd name="T12" fmla="*/ 17 w 33"/>
                <a:gd name="T13" fmla="*/ 29 h 29"/>
                <a:gd name="T14" fmla="*/ 17 w 33"/>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9">
                  <a:moveTo>
                    <a:pt x="17" y="0"/>
                  </a:moveTo>
                  <a:lnTo>
                    <a:pt x="0" y="0"/>
                  </a:lnTo>
                  <a:lnTo>
                    <a:pt x="0" y="0"/>
                  </a:lnTo>
                  <a:lnTo>
                    <a:pt x="17" y="29"/>
                  </a:lnTo>
                  <a:lnTo>
                    <a:pt x="33" y="3"/>
                  </a:lnTo>
                  <a:lnTo>
                    <a:pt x="33" y="3"/>
                  </a:lnTo>
                  <a:lnTo>
                    <a:pt x="17" y="29"/>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70" name="Freeform 738">
              <a:extLst>
                <a:ext uri="{FF2B5EF4-FFF2-40B4-BE49-F238E27FC236}">
                  <a16:creationId xmlns:a16="http://schemas.microsoft.com/office/drawing/2014/main" id="{353B7639-BF05-4C55-B6E9-1A40D2AD095C}"/>
                </a:ext>
              </a:extLst>
            </p:cNvPr>
            <p:cNvSpPr>
              <a:spLocks noEditPoints="1"/>
            </p:cNvSpPr>
            <p:nvPr/>
          </p:nvSpPr>
          <p:spPr bwMode="auto">
            <a:xfrm>
              <a:off x="8031163" y="7761289"/>
              <a:ext cx="52388" cy="454025"/>
            </a:xfrm>
            <a:custGeom>
              <a:avLst/>
              <a:gdLst>
                <a:gd name="T0" fmla="*/ 0 w 33"/>
                <a:gd name="T1" fmla="*/ 123 h 286"/>
                <a:gd name="T2" fmla="*/ 0 w 33"/>
                <a:gd name="T3" fmla="*/ 270 h 286"/>
                <a:gd name="T4" fmla="*/ 9 w 33"/>
                <a:gd name="T5" fmla="*/ 286 h 286"/>
                <a:gd name="T6" fmla="*/ 21 w 33"/>
                <a:gd name="T7" fmla="*/ 270 h 286"/>
                <a:gd name="T8" fmla="*/ 26 w 33"/>
                <a:gd name="T9" fmla="*/ 274 h 286"/>
                <a:gd name="T10" fmla="*/ 33 w 33"/>
                <a:gd name="T11" fmla="*/ 248 h 286"/>
                <a:gd name="T12" fmla="*/ 33 w 33"/>
                <a:gd name="T13" fmla="*/ 246 h 286"/>
                <a:gd name="T14" fmla="*/ 33 w 33"/>
                <a:gd name="T15" fmla="*/ 203 h 286"/>
                <a:gd name="T16" fmla="*/ 0 w 33"/>
                <a:gd name="T17" fmla="*/ 123 h 286"/>
                <a:gd name="T18" fmla="*/ 33 w 33"/>
                <a:gd name="T19" fmla="*/ 0 h 286"/>
                <a:gd name="T20" fmla="*/ 21 w 33"/>
                <a:gd name="T21" fmla="*/ 0 h 286"/>
                <a:gd name="T22" fmla="*/ 33 w 33"/>
                <a:gd name="T23" fmla="*/ 28 h 286"/>
                <a:gd name="T24" fmla="*/ 33 w 33"/>
                <a:gd name="T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86">
                  <a:moveTo>
                    <a:pt x="0" y="123"/>
                  </a:moveTo>
                  <a:lnTo>
                    <a:pt x="0" y="270"/>
                  </a:lnTo>
                  <a:lnTo>
                    <a:pt x="9" y="286"/>
                  </a:lnTo>
                  <a:lnTo>
                    <a:pt x="21" y="270"/>
                  </a:lnTo>
                  <a:lnTo>
                    <a:pt x="26" y="274"/>
                  </a:lnTo>
                  <a:lnTo>
                    <a:pt x="33" y="248"/>
                  </a:lnTo>
                  <a:lnTo>
                    <a:pt x="33" y="246"/>
                  </a:lnTo>
                  <a:lnTo>
                    <a:pt x="33" y="203"/>
                  </a:lnTo>
                  <a:lnTo>
                    <a:pt x="0" y="123"/>
                  </a:lnTo>
                  <a:close/>
                  <a:moveTo>
                    <a:pt x="33" y="0"/>
                  </a:moveTo>
                  <a:lnTo>
                    <a:pt x="21" y="0"/>
                  </a:lnTo>
                  <a:lnTo>
                    <a:pt x="33" y="28"/>
                  </a:lnTo>
                  <a:lnTo>
                    <a:pt x="33" y="0"/>
                  </a:lnTo>
                  <a:close/>
                </a:path>
              </a:pathLst>
            </a:custGeom>
            <a:solidFill>
              <a:srgbClr val="A04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71" name="Freeform 739">
              <a:extLst>
                <a:ext uri="{FF2B5EF4-FFF2-40B4-BE49-F238E27FC236}">
                  <a16:creationId xmlns:a16="http://schemas.microsoft.com/office/drawing/2014/main" id="{D09EB182-175F-4F53-BEAB-B700098EA68E}"/>
                </a:ext>
              </a:extLst>
            </p:cNvPr>
            <p:cNvSpPr>
              <a:spLocks noEditPoints="1"/>
            </p:cNvSpPr>
            <p:nvPr/>
          </p:nvSpPr>
          <p:spPr bwMode="auto">
            <a:xfrm>
              <a:off x="8031163" y="7761289"/>
              <a:ext cx="52388" cy="454025"/>
            </a:xfrm>
            <a:custGeom>
              <a:avLst/>
              <a:gdLst>
                <a:gd name="T0" fmla="*/ 0 w 33"/>
                <a:gd name="T1" fmla="*/ 123 h 286"/>
                <a:gd name="T2" fmla="*/ 0 w 33"/>
                <a:gd name="T3" fmla="*/ 270 h 286"/>
                <a:gd name="T4" fmla="*/ 9 w 33"/>
                <a:gd name="T5" fmla="*/ 286 h 286"/>
                <a:gd name="T6" fmla="*/ 21 w 33"/>
                <a:gd name="T7" fmla="*/ 270 h 286"/>
                <a:gd name="T8" fmla="*/ 26 w 33"/>
                <a:gd name="T9" fmla="*/ 274 h 286"/>
                <a:gd name="T10" fmla="*/ 33 w 33"/>
                <a:gd name="T11" fmla="*/ 248 h 286"/>
                <a:gd name="T12" fmla="*/ 33 w 33"/>
                <a:gd name="T13" fmla="*/ 246 h 286"/>
                <a:gd name="T14" fmla="*/ 33 w 33"/>
                <a:gd name="T15" fmla="*/ 203 h 286"/>
                <a:gd name="T16" fmla="*/ 0 w 33"/>
                <a:gd name="T17" fmla="*/ 123 h 286"/>
                <a:gd name="T18" fmla="*/ 33 w 33"/>
                <a:gd name="T19" fmla="*/ 0 h 286"/>
                <a:gd name="T20" fmla="*/ 21 w 33"/>
                <a:gd name="T21" fmla="*/ 0 h 286"/>
                <a:gd name="T22" fmla="*/ 33 w 33"/>
                <a:gd name="T23" fmla="*/ 28 h 286"/>
                <a:gd name="T24" fmla="*/ 33 w 33"/>
                <a:gd name="T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86">
                  <a:moveTo>
                    <a:pt x="0" y="123"/>
                  </a:moveTo>
                  <a:lnTo>
                    <a:pt x="0" y="270"/>
                  </a:lnTo>
                  <a:lnTo>
                    <a:pt x="9" y="286"/>
                  </a:lnTo>
                  <a:lnTo>
                    <a:pt x="21" y="270"/>
                  </a:lnTo>
                  <a:lnTo>
                    <a:pt x="26" y="274"/>
                  </a:lnTo>
                  <a:lnTo>
                    <a:pt x="33" y="248"/>
                  </a:lnTo>
                  <a:lnTo>
                    <a:pt x="33" y="246"/>
                  </a:lnTo>
                  <a:lnTo>
                    <a:pt x="33" y="203"/>
                  </a:lnTo>
                  <a:lnTo>
                    <a:pt x="0" y="123"/>
                  </a:lnTo>
                  <a:moveTo>
                    <a:pt x="33" y="0"/>
                  </a:moveTo>
                  <a:lnTo>
                    <a:pt x="21" y="0"/>
                  </a:lnTo>
                  <a:lnTo>
                    <a:pt x="33" y="28"/>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72" name="Freeform 740">
              <a:extLst>
                <a:ext uri="{FF2B5EF4-FFF2-40B4-BE49-F238E27FC236}">
                  <a16:creationId xmlns:a16="http://schemas.microsoft.com/office/drawing/2014/main" id="{DDDA7293-D7AD-428B-BB52-534D41F71BEC}"/>
                </a:ext>
              </a:extLst>
            </p:cNvPr>
            <p:cNvSpPr>
              <a:spLocks/>
            </p:cNvSpPr>
            <p:nvPr/>
          </p:nvSpPr>
          <p:spPr bwMode="auto">
            <a:xfrm>
              <a:off x="8031163" y="8189914"/>
              <a:ext cx="41275" cy="66675"/>
            </a:xfrm>
            <a:custGeom>
              <a:avLst/>
              <a:gdLst>
                <a:gd name="T0" fmla="*/ 9 w 11"/>
                <a:gd name="T1" fmla="*/ 0 h 18"/>
                <a:gd name="T2" fmla="*/ 4 w 11"/>
                <a:gd name="T3" fmla="*/ 7 h 18"/>
                <a:gd name="T4" fmla="*/ 0 w 11"/>
                <a:gd name="T5" fmla="*/ 0 h 18"/>
                <a:gd name="T6" fmla="*/ 0 w 11"/>
                <a:gd name="T7" fmla="*/ 18 h 18"/>
                <a:gd name="T8" fmla="*/ 6 w 11"/>
                <a:gd name="T9" fmla="*/ 18 h 18"/>
                <a:gd name="T10" fmla="*/ 7 w 11"/>
                <a:gd name="T11" fmla="*/ 14 h 18"/>
                <a:gd name="T12" fmla="*/ 10 w 11"/>
                <a:gd name="T13" fmla="*/ 4 h 18"/>
                <a:gd name="T14" fmla="*/ 11 w 11"/>
                <a:gd name="T15" fmla="*/ 2 h 18"/>
                <a:gd name="T16" fmla="*/ 9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9" y="0"/>
                  </a:moveTo>
                  <a:cubicBezTo>
                    <a:pt x="4" y="7"/>
                    <a:pt x="4" y="7"/>
                    <a:pt x="4" y="7"/>
                  </a:cubicBezTo>
                  <a:cubicBezTo>
                    <a:pt x="0" y="0"/>
                    <a:pt x="0" y="0"/>
                    <a:pt x="0" y="0"/>
                  </a:cubicBezTo>
                  <a:cubicBezTo>
                    <a:pt x="0" y="18"/>
                    <a:pt x="0" y="18"/>
                    <a:pt x="0" y="18"/>
                  </a:cubicBezTo>
                  <a:cubicBezTo>
                    <a:pt x="6" y="18"/>
                    <a:pt x="6" y="18"/>
                    <a:pt x="6" y="18"/>
                  </a:cubicBezTo>
                  <a:cubicBezTo>
                    <a:pt x="6" y="17"/>
                    <a:pt x="6" y="15"/>
                    <a:pt x="7" y="14"/>
                  </a:cubicBezTo>
                  <a:cubicBezTo>
                    <a:pt x="10" y="4"/>
                    <a:pt x="10" y="4"/>
                    <a:pt x="10" y="4"/>
                  </a:cubicBezTo>
                  <a:cubicBezTo>
                    <a:pt x="11" y="2"/>
                    <a:pt x="11" y="2"/>
                    <a:pt x="11" y="2"/>
                  </a:cubicBezTo>
                  <a:cubicBezTo>
                    <a:pt x="9" y="0"/>
                    <a:pt x="9" y="0"/>
                    <a:pt x="9" y="0"/>
                  </a:cubicBezTo>
                </a:path>
              </a:pathLst>
            </a:custGeom>
            <a:solidFill>
              <a:srgbClr val="A0A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73" name="Freeform 741">
              <a:extLst>
                <a:ext uri="{FF2B5EF4-FFF2-40B4-BE49-F238E27FC236}">
                  <a16:creationId xmlns:a16="http://schemas.microsoft.com/office/drawing/2014/main" id="{4AC1E583-0FFF-4E19-B224-C9A8988237DC}"/>
                </a:ext>
              </a:extLst>
            </p:cNvPr>
            <p:cNvSpPr>
              <a:spLocks/>
            </p:cNvSpPr>
            <p:nvPr/>
          </p:nvSpPr>
          <p:spPr bwMode="auto">
            <a:xfrm>
              <a:off x="8031163" y="8256589"/>
              <a:ext cx="25400" cy="46038"/>
            </a:xfrm>
            <a:custGeom>
              <a:avLst/>
              <a:gdLst>
                <a:gd name="T0" fmla="*/ 6 w 7"/>
                <a:gd name="T1" fmla="*/ 0 h 12"/>
                <a:gd name="T2" fmla="*/ 0 w 7"/>
                <a:gd name="T3" fmla="*/ 0 h 12"/>
                <a:gd name="T4" fmla="*/ 0 w 7"/>
                <a:gd name="T5" fmla="*/ 12 h 12"/>
                <a:gd name="T6" fmla="*/ 7 w 7"/>
                <a:gd name="T7" fmla="*/ 1 h 12"/>
                <a:gd name="T8" fmla="*/ 6 w 7"/>
                <a:gd name="T9" fmla="*/ 0 h 12"/>
              </a:gdLst>
              <a:ahLst/>
              <a:cxnLst>
                <a:cxn ang="0">
                  <a:pos x="T0" y="T1"/>
                </a:cxn>
                <a:cxn ang="0">
                  <a:pos x="T2" y="T3"/>
                </a:cxn>
                <a:cxn ang="0">
                  <a:pos x="T4" y="T5"/>
                </a:cxn>
                <a:cxn ang="0">
                  <a:pos x="T6" y="T7"/>
                </a:cxn>
                <a:cxn ang="0">
                  <a:pos x="T8" y="T9"/>
                </a:cxn>
              </a:cxnLst>
              <a:rect l="0" t="0" r="r" b="b"/>
              <a:pathLst>
                <a:path w="7" h="12">
                  <a:moveTo>
                    <a:pt x="6" y="0"/>
                  </a:moveTo>
                  <a:cubicBezTo>
                    <a:pt x="0" y="0"/>
                    <a:pt x="0" y="0"/>
                    <a:pt x="0" y="0"/>
                  </a:cubicBezTo>
                  <a:cubicBezTo>
                    <a:pt x="0" y="12"/>
                    <a:pt x="0" y="12"/>
                    <a:pt x="0" y="12"/>
                  </a:cubicBezTo>
                  <a:cubicBezTo>
                    <a:pt x="7" y="1"/>
                    <a:pt x="7" y="1"/>
                    <a:pt x="7" y="1"/>
                  </a:cubicBezTo>
                  <a:cubicBezTo>
                    <a:pt x="7" y="1"/>
                    <a:pt x="7" y="1"/>
                    <a:pt x="6" y="0"/>
                  </a:cubicBezTo>
                </a:path>
              </a:pathLst>
            </a:custGeom>
            <a:solidFill>
              <a:srgbClr val="292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74" name="Freeform 742">
              <a:extLst>
                <a:ext uri="{FF2B5EF4-FFF2-40B4-BE49-F238E27FC236}">
                  <a16:creationId xmlns:a16="http://schemas.microsoft.com/office/drawing/2014/main" id="{19DC6AB5-180C-409A-82ED-A343D56488A2}"/>
                </a:ext>
              </a:extLst>
            </p:cNvPr>
            <p:cNvSpPr>
              <a:spLocks noEditPoints="1"/>
            </p:cNvSpPr>
            <p:nvPr/>
          </p:nvSpPr>
          <p:spPr bwMode="auto">
            <a:xfrm>
              <a:off x="8083550" y="7761289"/>
              <a:ext cx="239713" cy="393700"/>
            </a:xfrm>
            <a:custGeom>
              <a:avLst/>
              <a:gdLst>
                <a:gd name="T0" fmla="*/ 9 w 151"/>
                <a:gd name="T1" fmla="*/ 222 h 248"/>
                <a:gd name="T2" fmla="*/ 0 w 151"/>
                <a:gd name="T3" fmla="*/ 246 h 248"/>
                <a:gd name="T4" fmla="*/ 0 w 151"/>
                <a:gd name="T5" fmla="*/ 248 h 248"/>
                <a:gd name="T6" fmla="*/ 9 w 151"/>
                <a:gd name="T7" fmla="*/ 222 h 248"/>
                <a:gd name="T8" fmla="*/ 9 w 151"/>
                <a:gd name="T9" fmla="*/ 222 h 248"/>
                <a:gd name="T10" fmla="*/ 78 w 151"/>
                <a:gd name="T11" fmla="*/ 0 h 248"/>
                <a:gd name="T12" fmla="*/ 78 w 151"/>
                <a:gd name="T13" fmla="*/ 0 h 248"/>
                <a:gd name="T14" fmla="*/ 54 w 151"/>
                <a:gd name="T15" fmla="*/ 78 h 248"/>
                <a:gd name="T16" fmla="*/ 40 w 151"/>
                <a:gd name="T17" fmla="*/ 123 h 248"/>
                <a:gd name="T18" fmla="*/ 40 w 151"/>
                <a:gd name="T19" fmla="*/ 123 h 248"/>
                <a:gd name="T20" fmla="*/ 78 w 151"/>
                <a:gd name="T21" fmla="*/ 0 h 248"/>
                <a:gd name="T22" fmla="*/ 151 w 151"/>
                <a:gd name="T23" fmla="*/ 0 h 248"/>
                <a:gd name="T24" fmla="*/ 113 w 151"/>
                <a:gd name="T25" fmla="*/ 0 h 248"/>
                <a:gd name="T26" fmla="*/ 61 w 151"/>
                <a:gd name="T27" fmla="*/ 170 h 248"/>
                <a:gd name="T28" fmla="*/ 80 w 151"/>
                <a:gd name="T29" fmla="*/ 218 h 248"/>
                <a:gd name="T30" fmla="*/ 125 w 151"/>
                <a:gd name="T31" fmla="*/ 78 h 248"/>
                <a:gd name="T32" fmla="*/ 151 w 151"/>
                <a:gd name="T3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248">
                  <a:moveTo>
                    <a:pt x="9" y="222"/>
                  </a:moveTo>
                  <a:lnTo>
                    <a:pt x="0" y="246"/>
                  </a:lnTo>
                  <a:lnTo>
                    <a:pt x="0" y="248"/>
                  </a:lnTo>
                  <a:lnTo>
                    <a:pt x="9" y="222"/>
                  </a:lnTo>
                  <a:lnTo>
                    <a:pt x="9" y="222"/>
                  </a:lnTo>
                  <a:close/>
                  <a:moveTo>
                    <a:pt x="78" y="0"/>
                  </a:moveTo>
                  <a:lnTo>
                    <a:pt x="78" y="0"/>
                  </a:lnTo>
                  <a:lnTo>
                    <a:pt x="54" y="78"/>
                  </a:lnTo>
                  <a:lnTo>
                    <a:pt x="40" y="123"/>
                  </a:lnTo>
                  <a:lnTo>
                    <a:pt x="40" y="123"/>
                  </a:lnTo>
                  <a:lnTo>
                    <a:pt x="78" y="0"/>
                  </a:lnTo>
                  <a:close/>
                  <a:moveTo>
                    <a:pt x="151" y="0"/>
                  </a:moveTo>
                  <a:lnTo>
                    <a:pt x="113" y="0"/>
                  </a:lnTo>
                  <a:lnTo>
                    <a:pt x="61" y="170"/>
                  </a:lnTo>
                  <a:lnTo>
                    <a:pt x="80" y="218"/>
                  </a:lnTo>
                  <a:lnTo>
                    <a:pt x="125" y="78"/>
                  </a:lnTo>
                  <a:lnTo>
                    <a:pt x="151" y="0"/>
                  </a:lnTo>
                  <a:close/>
                </a:path>
              </a:pathLst>
            </a:custGeom>
            <a:solidFill>
              <a:srgbClr val="BDD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75" name="Freeform 743">
              <a:extLst>
                <a:ext uri="{FF2B5EF4-FFF2-40B4-BE49-F238E27FC236}">
                  <a16:creationId xmlns:a16="http://schemas.microsoft.com/office/drawing/2014/main" id="{28C789F7-A06C-4172-A379-EDCF159D1277}"/>
                </a:ext>
              </a:extLst>
            </p:cNvPr>
            <p:cNvSpPr>
              <a:spLocks noEditPoints="1"/>
            </p:cNvSpPr>
            <p:nvPr/>
          </p:nvSpPr>
          <p:spPr bwMode="auto">
            <a:xfrm>
              <a:off x="8083550" y="7761289"/>
              <a:ext cx="239713" cy="393700"/>
            </a:xfrm>
            <a:custGeom>
              <a:avLst/>
              <a:gdLst>
                <a:gd name="T0" fmla="*/ 9 w 151"/>
                <a:gd name="T1" fmla="*/ 222 h 248"/>
                <a:gd name="T2" fmla="*/ 0 w 151"/>
                <a:gd name="T3" fmla="*/ 246 h 248"/>
                <a:gd name="T4" fmla="*/ 0 w 151"/>
                <a:gd name="T5" fmla="*/ 248 h 248"/>
                <a:gd name="T6" fmla="*/ 9 w 151"/>
                <a:gd name="T7" fmla="*/ 222 h 248"/>
                <a:gd name="T8" fmla="*/ 9 w 151"/>
                <a:gd name="T9" fmla="*/ 222 h 248"/>
                <a:gd name="T10" fmla="*/ 78 w 151"/>
                <a:gd name="T11" fmla="*/ 0 h 248"/>
                <a:gd name="T12" fmla="*/ 78 w 151"/>
                <a:gd name="T13" fmla="*/ 0 h 248"/>
                <a:gd name="T14" fmla="*/ 54 w 151"/>
                <a:gd name="T15" fmla="*/ 78 h 248"/>
                <a:gd name="T16" fmla="*/ 40 w 151"/>
                <a:gd name="T17" fmla="*/ 123 h 248"/>
                <a:gd name="T18" fmla="*/ 40 w 151"/>
                <a:gd name="T19" fmla="*/ 123 h 248"/>
                <a:gd name="T20" fmla="*/ 78 w 151"/>
                <a:gd name="T21" fmla="*/ 0 h 248"/>
                <a:gd name="T22" fmla="*/ 151 w 151"/>
                <a:gd name="T23" fmla="*/ 0 h 248"/>
                <a:gd name="T24" fmla="*/ 113 w 151"/>
                <a:gd name="T25" fmla="*/ 0 h 248"/>
                <a:gd name="T26" fmla="*/ 61 w 151"/>
                <a:gd name="T27" fmla="*/ 170 h 248"/>
                <a:gd name="T28" fmla="*/ 80 w 151"/>
                <a:gd name="T29" fmla="*/ 218 h 248"/>
                <a:gd name="T30" fmla="*/ 125 w 151"/>
                <a:gd name="T31" fmla="*/ 78 h 248"/>
                <a:gd name="T32" fmla="*/ 151 w 151"/>
                <a:gd name="T3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248">
                  <a:moveTo>
                    <a:pt x="9" y="222"/>
                  </a:moveTo>
                  <a:lnTo>
                    <a:pt x="0" y="246"/>
                  </a:lnTo>
                  <a:lnTo>
                    <a:pt x="0" y="248"/>
                  </a:lnTo>
                  <a:lnTo>
                    <a:pt x="9" y="222"/>
                  </a:lnTo>
                  <a:lnTo>
                    <a:pt x="9" y="222"/>
                  </a:lnTo>
                  <a:moveTo>
                    <a:pt x="78" y="0"/>
                  </a:moveTo>
                  <a:lnTo>
                    <a:pt x="78" y="0"/>
                  </a:lnTo>
                  <a:lnTo>
                    <a:pt x="54" y="78"/>
                  </a:lnTo>
                  <a:lnTo>
                    <a:pt x="40" y="123"/>
                  </a:lnTo>
                  <a:lnTo>
                    <a:pt x="40" y="123"/>
                  </a:lnTo>
                  <a:lnTo>
                    <a:pt x="78" y="0"/>
                  </a:lnTo>
                  <a:moveTo>
                    <a:pt x="151" y="0"/>
                  </a:moveTo>
                  <a:lnTo>
                    <a:pt x="113" y="0"/>
                  </a:lnTo>
                  <a:lnTo>
                    <a:pt x="61" y="170"/>
                  </a:lnTo>
                  <a:lnTo>
                    <a:pt x="80" y="218"/>
                  </a:lnTo>
                  <a:lnTo>
                    <a:pt x="125" y="78"/>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76" name="Freeform 744">
              <a:extLst>
                <a:ext uri="{FF2B5EF4-FFF2-40B4-BE49-F238E27FC236}">
                  <a16:creationId xmlns:a16="http://schemas.microsoft.com/office/drawing/2014/main" id="{66441028-4247-4145-9E82-1C831326792D}"/>
                </a:ext>
              </a:extLst>
            </p:cNvPr>
            <p:cNvSpPr>
              <a:spLocks/>
            </p:cNvSpPr>
            <p:nvPr/>
          </p:nvSpPr>
          <p:spPr bwMode="auto">
            <a:xfrm>
              <a:off x="8069263" y="8154989"/>
              <a:ext cx="77788" cy="76200"/>
            </a:xfrm>
            <a:custGeom>
              <a:avLst/>
              <a:gdLst>
                <a:gd name="T0" fmla="*/ 9 w 49"/>
                <a:gd name="T1" fmla="*/ 0 h 48"/>
                <a:gd name="T2" fmla="*/ 2 w 49"/>
                <a:gd name="T3" fmla="*/ 26 h 48"/>
                <a:gd name="T4" fmla="*/ 0 w 49"/>
                <a:gd name="T5" fmla="*/ 31 h 48"/>
                <a:gd name="T6" fmla="*/ 49 w 49"/>
                <a:gd name="T7" fmla="*/ 48 h 48"/>
                <a:gd name="T8" fmla="*/ 42 w 49"/>
                <a:gd name="T9" fmla="*/ 33 h 48"/>
                <a:gd name="T10" fmla="*/ 33 w 49"/>
                <a:gd name="T11" fmla="*/ 7 h 48"/>
                <a:gd name="T12" fmla="*/ 9 w 4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9" y="0"/>
                  </a:moveTo>
                  <a:lnTo>
                    <a:pt x="2" y="26"/>
                  </a:lnTo>
                  <a:lnTo>
                    <a:pt x="0" y="31"/>
                  </a:lnTo>
                  <a:lnTo>
                    <a:pt x="49" y="48"/>
                  </a:lnTo>
                  <a:lnTo>
                    <a:pt x="42" y="33"/>
                  </a:lnTo>
                  <a:lnTo>
                    <a:pt x="33" y="7"/>
                  </a:lnTo>
                  <a:lnTo>
                    <a:pt x="9" y="0"/>
                  </a:lnTo>
                  <a:close/>
                </a:path>
              </a:pathLst>
            </a:custGeom>
            <a:solidFill>
              <a:srgbClr val="C3C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77" name="Freeform 745">
              <a:extLst>
                <a:ext uri="{FF2B5EF4-FFF2-40B4-BE49-F238E27FC236}">
                  <a16:creationId xmlns:a16="http://schemas.microsoft.com/office/drawing/2014/main" id="{E3CFFBA2-6739-4531-A4A7-861A9620971E}"/>
                </a:ext>
              </a:extLst>
            </p:cNvPr>
            <p:cNvSpPr>
              <a:spLocks/>
            </p:cNvSpPr>
            <p:nvPr/>
          </p:nvSpPr>
          <p:spPr bwMode="auto">
            <a:xfrm>
              <a:off x="8069263" y="8154989"/>
              <a:ext cx="77788" cy="76200"/>
            </a:xfrm>
            <a:custGeom>
              <a:avLst/>
              <a:gdLst>
                <a:gd name="T0" fmla="*/ 9 w 49"/>
                <a:gd name="T1" fmla="*/ 0 h 48"/>
                <a:gd name="T2" fmla="*/ 2 w 49"/>
                <a:gd name="T3" fmla="*/ 26 h 48"/>
                <a:gd name="T4" fmla="*/ 0 w 49"/>
                <a:gd name="T5" fmla="*/ 31 h 48"/>
                <a:gd name="T6" fmla="*/ 49 w 49"/>
                <a:gd name="T7" fmla="*/ 48 h 48"/>
                <a:gd name="T8" fmla="*/ 42 w 49"/>
                <a:gd name="T9" fmla="*/ 33 h 48"/>
                <a:gd name="T10" fmla="*/ 33 w 49"/>
                <a:gd name="T11" fmla="*/ 7 h 48"/>
                <a:gd name="T12" fmla="*/ 9 w 49"/>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9" y="0"/>
                  </a:moveTo>
                  <a:lnTo>
                    <a:pt x="2" y="26"/>
                  </a:lnTo>
                  <a:lnTo>
                    <a:pt x="0" y="31"/>
                  </a:lnTo>
                  <a:lnTo>
                    <a:pt x="49" y="48"/>
                  </a:lnTo>
                  <a:lnTo>
                    <a:pt x="42" y="33"/>
                  </a:lnTo>
                  <a:lnTo>
                    <a:pt x="33" y="7"/>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78" name="Freeform 746">
              <a:extLst>
                <a:ext uri="{FF2B5EF4-FFF2-40B4-BE49-F238E27FC236}">
                  <a16:creationId xmlns:a16="http://schemas.microsoft.com/office/drawing/2014/main" id="{814D631E-BF7B-453D-ADB6-2E2661CA6465}"/>
                </a:ext>
              </a:extLst>
            </p:cNvPr>
            <p:cNvSpPr>
              <a:spLocks/>
            </p:cNvSpPr>
            <p:nvPr/>
          </p:nvSpPr>
          <p:spPr bwMode="auto">
            <a:xfrm>
              <a:off x="8053388" y="8204201"/>
              <a:ext cx="109538" cy="98425"/>
            </a:xfrm>
            <a:custGeom>
              <a:avLst/>
              <a:gdLst>
                <a:gd name="T0" fmla="*/ 4 w 29"/>
                <a:gd name="T1" fmla="*/ 0 h 26"/>
                <a:gd name="T2" fmla="*/ 1 w 29"/>
                <a:gd name="T3" fmla="*/ 10 h 26"/>
                <a:gd name="T4" fmla="*/ 0 w 29"/>
                <a:gd name="T5" fmla="*/ 14 h 26"/>
                <a:gd name="T6" fmla="*/ 1 w 29"/>
                <a:gd name="T7" fmla="*/ 15 h 26"/>
                <a:gd name="T8" fmla="*/ 1 w 29"/>
                <a:gd name="T9" fmla="*/ 15 h 26"/>
                <a:gd name="T10" fmla="*/ 1 w 29"/>
                <a:gd name="T11" fmla="*/ 15 h 26"/>
                <a:gd name="T12" fmla="*/ 8 w 29"/>
                <a:gd name="T13" fmla="*/ 24 h 26"/>
                <a:gd name="T14" fmla="*/ 14 w 29"/>
                <a:gd name="T15" fmla="*/ 26 h 26"/>
                <a:gd name="T16" fmla="*/ 18 w 29"/>
                <a:gd name="T17" fmla="*/ 26 h 26"/>
                <a:gd name="T18" fmla="*/ 28 w 29"/>
                <a:gd name="T19" fmla="*/ 18 h 26"/>
                <a:gd name="T20" fmla="*/ 29 w 29"/>
                <a:gd name="T21" fmla="*/ 16 h 26"/>
                <a:gd name="T22" fmla="*/ 28 w 29"/>
                <a:gd name="T23" fmla="*/ 13 h 26"/>
                <a:gd name="T24" fmla="*/ 25 w 29"/>
                <a:gd name="T25" fmla="*/ 7 h 26"/>
                <a:gd name="T26" fmla="*/ 4 w 29"/>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6">
                  <a:moveTo>
                    <a:pt x="4" y="0"/>
                  </a:moveTo>
                  <a:cubicBezTo>
                    <a:pt x="1" y="10"/>
                    <a:pt x="1" y="10"/>
                    <a:pt x="1" y="10"/>
                  </a:cubicBezTo>
                  <a:cubicBezTo>
                    <a:pt x="0" y="11"/>
                    <a:pt x="0" y="13"/>
                    <a:pt x="0" y="14"/>
                  </a:cubicBezTo>
                  <a:cubicBezTo>
                    <a:pt x="1" y="15"/>
                    <a:pt x="1" y="15"/>
                    <a:pt x="1" y="15"/>
                  </a:cubicBezTo>
                  <a:cubicBezTo>
                    <a:pt x="1" y="15"/>
                    <a:pt x="1" y="15"/>
                    <a:pt x="1" y="15"/>
                  </a:cubicBezTo>
                  <a:cubicBezTo>
                    <a:pt x="1" y="15"/>
                    <a:pt x="1" y="15"/>
                    <a:pt x="1" y="15"/>
                  </a:cubicBezTo>
                  <a:cubicBezTo>
                    <a:pt x="1" y="19"/>
                    <a:pt x="4" y="22"/>
                    <a:pt x="8" y="24"/>
                  </a:cubicBezTo>
                  <a:cubicBezTo>
                    <a:pt x="14" y="26"/>
                    <a:pt x="14" y="26"/>
                    <a:pt x="14" y="26"/>
                  </a:cubicBezTo>
                  <a:cubicBezTo>
                    <a:pt x="15" y="26"/>
                    <a:pt x="16" y="26"/>
                    <a:pt x="18" y="26"/>
                  </a:cubicBezTo>
                  <a:cubicBezTo>
                    <a:pt x="22" y="26"/>
                    <a:pt x="27" y="23"/>
                    <a:pt x="28" y="18"/>
                  </a:cubicBezTo>
                  <a:cubicBezTo>
                    <a:pt x="29" y="16"/>
                    <a:pt x="29" y="16"/>
                    <a:pt x="29" y="16"/>
                  </a:cubicBezTo>
                  <a:cubicBezTo>
                    <a:pt x="28" y="13"/>
                    <a:pt x="28" y="13"/>
                    <a:pt x="28" y="13"/>
                  </a:cubicBezTo>
                  <a:cubicBezTo>
                    <a:pt x="25" y="7"/>
                    <a:pt x="25" y="7"/>
                    <a:pt x="25" y="7"/>
                  </a:cubicBezTo>
                  <a:cubicBezTo>
                    <a:pt x="4" y="0"/>
                    <a:pt x="4" y="0"/>
                    <a:pt x="4" y="0"/>
                  </a:cubicBezTo>
                </a:path>
              </a:pathLst>
            </a:custGeom>
            <a:solidFill>
              <a:srgbClr val="D4D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79" name="Freeform 747">
              <a:extLst>
                <a:ext uri="{FF2B5EF4-FFF2-40B4-BE49-F238E27FC236}">
                  <a16:creationId xmlns:a16="http://schemas.microsoft.com/office/drawing/2014/main" id="{BEB02473-AB2D-4B34-858D-78D6C9D32E3A}"/>
                </a:ext>
              </a:extLst>
            </p:cNvPr>
            <p:cNvSpPr>
              <a:spLocks/>
            </p:cNvSpPr>
            <p:nvPr/>
          </p:nvSpPr>
          <p:spPr bwMode="auto">
            <a:xfrm>
              <a:off x="8147050" y="7761289"/>
              <a:ext cx="115888" cy="269875"/>
            </a:xfrm>
            <a:custGeom>
              <a:avLst/>
              <a:gdLst>
                <a:gd name="T0" fmla="*/ 73 w 73"/>
                <a:gd name="T1" fmla="*/ 0 h 170"/>
                <a:gd name="T2" fmla="*/ 38 w 73"/>
                <a:gd name="T3" fmla="*/ 0 h 170"/>
                <a:gd name="T4" fmla="*/ 0 w 73"/>
                <a:gd name="T5" fmla="*/ 123 h 170"/>
                <a:gd name="T6" fmla="*/ 21 w 73"/>
                <a:gd name="T7" fmla="*/ 170 h 170"/>
                <a:gd name="T8" fmla="*/ 73 w 73"/>
                <a:gd name="T9" fmla="*/ 0 h 170"/>
              </a:gdLst>
              <a:ahLst/>
              <a:cxnLst>
                <a:cxn ang="0">
                  <a:pos x="T0" y="T1"/>
                </a:cxn>
                <a:cxn ang="0">
                  <a:pos x="T2" y="T3"/>
                </a:cxn>
                <a:cxn ang="0">
                  <a:pos x="T4" y="T5"/>
                </a:cxn>
                <a:cxn ang="0">
                  <a:pos x="T6" y="T7"/>
                </a:cxn>
                <a:cxn ang="0">
                  <a:pos x="T8" y="T9"/>
                </a:cxn>
              </a:cxnLst>
              <a:rect l="0" t="0" r="r" b="b"/>
              <a:pathLst>
                <a:path w="73" h="170">
                  <a:moveTo>
                    <a:pt x="73" y="0"/>
                  </a:moveTo>
                  <a:lnTo>
                    <a:pt x="38" y="0"/>
                  </a:lnTo>
                  <a:lnTo>
                    <a:pt x="0" y="123"/>
                  </a:lnTo>
                  <a:lnTo>
                    <a:pt x="21" y="170"/>
                  </a:lnTo>
                  <a:lnTo>
                    <a:pt x="73" y="0"/>
                  </a:lnTo>
                  <a:close/>
                </a:path>
              </a:pathLst>
            </a:custGeom>
            <a:solidFill>
              <a:srgbClr val="90A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80" name="Freeform 748">
              <a:extLst>
                <a:ext uri="{FF2B5EF4-FFF2-40B4-BE49-F238E27FC236}">
                  <a16:creationId xmlns:a16="http://schemas.microsoft.com/office/drawing/2014/main" id="{DC2A0989-8A7D-477F-B31D-B023CC5E19A5}"/>
                </a:ext>
              </a:extLst>
            </p:cNvPr>
            <p:cNvSpPr>
              <a:spLocks/>
            </p:cNvSpPr>
            <p:nvPr/>
          </p:nvSpPr>
          <p:spPr bwMode="auto">
            <a:xfrm>
              <a:off x="8147050" y="7761289"/>
              <a:ext cx="115888" cy="269875"/>
            </a:xfrm>
            <a:custGeom>
              <a:avLst/>
              <a:gdLst>
                <a:gd name="T0" fmla="*/ 73 w 73"/>
                <a:gd name="T1" fmla="*/ 0 h 170"/>
                <a:gd name="T2" fmla="*/ 38 w 73"/>
                <a:gd name="T3" fmla="*/ 0 h 170"/>
                <a:gd name="T4" fmla="*/ 0 w 73"/>
                <a:gd name="T5" fmla="*/ 123 h 170"/>
                <a:gd name="T6" fmla="*/ 21 w 73"/>
                <a:gd name="T7" fmla="*/ 170 h 170"/>
                <a:gd name="T8" fmla="*/ 73 w 73"/>
                <a:gd name="T9" fmla="*/ 0 h 170"/>
              </a:gdLst>
              <a:ahLst/>
              <a:cxnLst>
                <a:cxn ang="0">
                  <a:pos x="T0" y="T1"/>
                </a:cxn>
                <a:cxn ang="0">
                  <a:pos x="T2" y="T3"/>
                </a:cxn>
                <a:cxn ang="0">
                  <a:pos x="T4" y="T5"/>
                </a:cxn>
                <a:cxn ang="0">
                  <a:pos x="T6" y="T7"/>
                </a:cxn>
                <a:cxn ang="0">
                  <a:pos x="T8" y="T9"/>
                </a:cxn>
              </a:cxnLst>
              <a:rect l="0" t="0" r="r" b="b"/>
              <a:pathLst>
                <a:path w="73" h="170">
                  <a:moveTo>
                    <a:pt x="73" y="0"/>
                  </a:moveTo>
                  <a:lnTo>
                    <a:pt x="38" y="0"/>
                  </a:lnTo>
                  <a:lnTo>
                    <a:pt x="0" y="123"/>
                  </a:lnTo>
                  <a:lnTo>
                    <a:pt x="21" y="170"/>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81" name="Freeform 749">
              <a:extLst>
                <a:ext uri="{FF2B5EF4-FFF2-40B4-BE49-F238E27FC236}">
                  <a16:creationId xmlns:a16="http://schemas.microsoft.com/office/drawing/2014/main" id="{4594238F-3910-4BD6-BE03-F04C8734FE8A}"/>
                </a:ext>
              </a:extLst>
            </p:cNvPr>
            <p:cNvSpPr>
              <a:spLocks/>
            </p:cNvSpPr>
            <p:nvPr/>
          </p:nvSpPr>
          <p:spPr bwMode="auto">
            <a:xfrm>
              <a:off x="8083550" y="8113714"/>
              <a:ext cx="38100" cy="52388"/>
            </a:xfrm>
            <a:custGeom>
              <a:avLst/>
              <a:gdLst>
                <a:gd name="T0" fmla="*/ 9 w 24"/>
                <a:gd name="T1" fmla="*/ 0 h 33"/>
                <a:gd name="T2" fmla="*/ 0 w 24"/>
                <a:gd name="T3" fmla="*/ 26 h 33"/>
                <a:gd name="T4" fmla="*/ 24 w 24"/>
                <a:gd name="T5" fmla="*/ 33 h 33"/>
                <a:gd name="T6" fmla="*/ 9 w 24"/>
                <a:gd name="T7" fmla="*/ 0 h 33"/>
              </a:gdLst>
              <a:ahLst/>
              <a:cxnLst>
                <a:cxn ang="0">
                  <a:pos x="T0" y="T1"/>
                </a:cxn>
                <a:cxn ang="0">
                  <a:pos x="T2" y="T3"/>
                </a:cxn>
                <a:cxn ang="0">
                  <a:pos x="T4" y="T5"/>
                </a:cxn>
                <a:cxn ang="0">
                  <a:pos x="T6" y="T7"/>
                </a:cxn>
              </a:cxnLst>
              <a:rect l="0" t="0" r="r" b="b"/>
              <a:pathLst>
                <a:path w="24" h="33">
                  <a:moveTo>
                    <a:pt x="9" y="0"/>
                  </a:moveTo>
                  <a:lnTo>
                    <a:pt x="0" y="26"/>
                  </a:lnTo>
                  <a:lnTo>
                    <a:pt x="24" y="33"/>
                  </a:lnTo>
                  <a:lnTo>
                    <a:pt x="9" y="0"/>
                  </a:lnTo>
                  <a:close/>
                </a:path>
              </a:pathLst>
            </a:custGeom>
            <a:solidFill>
              <a:srgbClr val="90A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82" name="Freeform 750">
              <a:extLst>
                <a:ext uri="{FF2B5EF4-FFF2-40B4-BE49-F238E27FC236}">
                  <a16:creationId xmlns:a16="http://schemas.microsoft.com/office/drawing/2014/main" id="{4D7B6FAD-1015-4748-9E8B-E421A4F8890B}"/>
                </a:ext>
              </a:extLst>
            </p:cNvPr>
            <p:cNvSpPr>
              <a:spLocks/>
            </p:cNvSpPr>
            <p:nvPr/>
          </p:nvSpPr>
          <p:spPr bwMode="auto">
            <a:xfrm>
              <a:off x="8083550" y="8113714"/>
              <a:ext cx="38100" cy="52388"/>
            </a:xfrm>
            <a:custGeom>
              <a:avLst/>
              <a:gdLst>
                <a:gd name="T0" fmla="*/ 9 w 24"/>
                <a:gd name="T1" fmla="*/ 0 h 33"/>
                <a:gd name="T2" fmla="*/ 0 w 24"/>
                <a:gd name="T3" fmla="*/ 26 h 33"/>
                <a:gd name="T4" fmla="*/ 24 w 24"/>
                <a:gd name="T5" fmla="*/ 33 h 33"/>
                <a:gd name="T6" fmla="*/ 9 w 24"/>
                <a:gd name="T7" fmla="*/ 0 h 33"/>
              </a:gdLst>
              <a:ahLst/>
              <a:cxnLst>
                <a:cxn ang="0">
                  <a:pos x="T0" y="T1"/>
                </a:cxn>
                <a:cxn ang="0">
                  <a:pos x="T2" y="T3"/>
                </a:cxn>
                <a:cxn ang="0">
                  <a:pos x="T4" y="T5"/>
                </a:cxn>
                <a:cxn ang="0">
                  <a:pos x="T6" y="T7"/>
                </a:cxn>
              </a:cxnLst>
              <a:rect l="0" t="0" r="r" b="b"/>
              <a:pathLst>
                <a:path w="24" h="33">
                  <a:moveTo>
                    <a:pt x="9" y="0"/>
                  </a:moveTo>
                  <a:lnTo>
                    <a:pt x="0" y="26"/>
                  </a:lnTo>
                  <a:lnTo>
                    <a:pt x="24" y="3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83" name="Freeform 751">
              <a:extLst>
                <a:ext uri="{FF2B5EF4-FFF2-40B4-BE49-F238E27FC236}">
                  <a16:creationId xmlns:a16="http://schemas.microsoft.com/office/drawing/2014/main" id="{4BB0AD32-37AF-4C71-86A7-C472EDDFA86E}"/>
                </a:ext>
              </a:extLst>
            </p:cNvPr>
            <p:cNvSpPr>
              <a:spLocks/>
            </p:cNvSpPr>
            <p:nvPr/>
          </p:nvSpPr>
          <p:spPr bwMode="auto">
            <a:xfrm>
              <a:off x="8083550" y="8154989"/>
              <a:ext cx="38100" cy="11113"/>
            </a:xfrm>
            <a:custGeom>
              <a:avLst/>
              <a:gdLst>
                <a:gd name="T0" fmla="*/ 0 w 24"/>
                <a:gd name="T1" fmla="*/ 0 h 7"/>
                <a:gd name="T2" fmla="*/ 24 w 24"/>
                <a:gd name="T3" fmla="*/ 7 h 7"/>
                <a:gd name="T4" fmla="*/ 24 w 24"/>
                <a:gd name="T5" fmla="*/ 7 h 7"/>
                <a:gd name="T6" fmla="*/ 0 w 24"/>
                <a:gd name="T7" fmla="*/ 0 h 7"/>
              </a:gdLst>
              <a:ahLst/>
              <a:cxnLst>
                <a:cxn ang="0">
                  <a:pos x="T0" y="T1"/>
                </a:cxn>
                <a:cxn ang="0">
                  <a:pos x="T2" y="T3"/>
                </a:cxn>
                <a:cxn ang="0">
                  <a:pos x="T4" y="T5"/>
                </a:cxn>
                <a:cxn ang="0">
                  <a:pos x="T6" y="T7"/>
                </a:cxn>
              </a:cxnLst>
              <a:rect l="0" t="0" r="r" b="b"/>
              <a:pathLst>
                <a:path w="24" h="7">
                  <a:moveTo>
                    <a:pt x="0" y="0"/>
                  </a:moveTo>
                  <a:lnTo>
                    <a:pt x="24" y="7"/>
                  </a:lnTo>
                  <a:lnTo>
                    <a:pt x="24" y="7"/>
                  </a:lnTo>
                  <a:lnTo>
                    <a:pt x="0" y="0"/>
                  </a:lnTo>
                  <a:close/>
                </a:path>
              </a:pathLst>
            </a:custGeom>
            <a:solidFill>
              <a:srgbClr val="94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84" name="Freeform 752">
              <a:extLst>
                <a:ext uri="{FF2B5EF4-FFF2-40B4-BE49-F238E27FC236}">
                  <a16:creationId xmlns:a16="http://schemas.microsoft.com/office/drawing/2014/main" id="{AF8CD4C2-7545-4783-8F94-4BB0923F5557}"/>
                </a:ext>
              </a:extLst>
            </p:cNvPr>
            <p:cNvSpPr>
              <a:spLocks/>
            </p:cNvSpPr>
            <p:nvPr/>
          </p:nvSpPr>
          <p:spPr bwMode="auto">
            <a:xfrm>
              <a:off x="8083550" y="8154989"/>
              <a:ext cx="38100" cy="11113"/>
            </a:xfrm>
            <a:custGeom>
              <a:avLst/>
              <a:gdLst>
                <a:gd name="T0" fmla="*/ 0 w 24"/>
                <a:gd name="T1" fmla="*/ 0 h 7"/>
                <a:gd name="T2" fmla="*/ 24 w 24"/>
                <a:gd name="T3" fmla="*/ 7 h 7"/>
                <a:gd name="T4" fmla="*/ 24 w 24"/>
                <a:gd name="T5" fmla="*/ 7 h 7"/>
                <a:gd name="T6" fmla="*/ 0 w 24"/>
                <a:gd name="T7" fmla="*/ 0 h 7"/>
              </a:gdLst>
              <a:ahLst/>
              <a:cxnLst>
                <a:cxn ang="0">
                  <a:pos x="T0" y="T1"/>
                </a:cxn>
                <a:cxn ang="0">
                  <a:pos x="T2" y="T3"/>
                </a:cxn>
                <a:cxn ang="0">
                  <a:pos x="T4" y="T5"/>
                </a:cxn>
                <a:cxn ang="0">
                  <a:pos x="T6" y="T7"/>
                </a:cxn>
              </a:cxnLst>
              <a:rect l="0" t="0" r="r" b="b"/>
              <a:pathLst>
                <a:path w="24" h="7">
                  <a:moveTo>
                    <a:pt x="0" y="0"/>
                  </a:moveTo>
                  <a:lnTo>
                    <a:pt x="24" y="7"/>
                  </a:lnTo>
                  <a:lnTo>
                    <a:pt x="24"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85" name="Freeform 753">
              <a:extLst>
                <a:ext uri="{FF2B5EF4-FFF2-40B4-BE49-F238E27FC236}">
                  <a16:creationId xmlns:a16="http://schemas.microsoft.com/office/drawing/2014/main" id="{3340572C-01B7-452E-A1B0-F66BB2F0A316}"/>
                </a:ext>
              </a:extLst>
            </p:cNvPr>
            <p:cNvSpPr>
              <a:spLocks/>
            </p:cNvSpPr>
            <p:nvPr/>
          </p:nvSpPr>
          <p:spPr bwMode="auto">
            <a:xfrm>
              <a:off x="8004175" y="7761289"/>
              <a:ext cx="233363" cy="423863"/>
            </a:xfrm>
            <a:custGeom>
              <a:avLst/>
              <a:gdLst>
                <a:gd name="T0" fmla="*/ 38 w 147"/>
                <a:gd name="T1" fmla="*/ 0 h 267"/>
                <a:gd name="T2" fmla="*/ 0 w 147"/>
                <a:gd name="T3" fmla="*/ 0 h 267"/>
                <a:gd name="T4" fmla="*/ 116 w 147"/>
                <a:gd name="T5" fmla="*/ 267 h 267"/>
                <a:gd name="T6" fmla="*/ 147 w 147"/>
                <a:gd name="T7" fmla="*/ 253 h 267"/>
                <a:gd name="T8" fmla="*/ 130 w 147"/>
                <a:gd name="T9" fmla="*/ 218 h 267"/>
                <a:gd name="T10" fmla="*/ 111 w 147"/>
                <a:gd name="T11" fmla="*/ 170 h 267"/>
                <a:gd name="T12" fmla="*/ 90 w 147"/>
                <a:gd name="T13" fmla="*/ 123 h 267"/>
                <a:gd name="T14" fmla="*/ 90 w 147"/>
                <a:gd name="T15" fmla="*/ 123 h 267"/>
                <a:gd name="T16" fmla="*/ 71 w 147"/>
                <a:gd name="T17" fmla="*/ 78 h 267"/>
                <a:gd name="T18" fmla="*/ 50 w 147"/>
                <a:gd name="T19" fmla="*/ 28 h 267"/>
                <a:gd name="T20" fmla="*/ 38 w 147"/>
                <a:gd name="T2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67">
                  <a:moveTo>
                    <a:pt x="38" y="0"/>
                  </a:moveTo>
                  <a:lnTo>
                    <a:pt x="0" y="0"/>
                  </a:lnTo>
                  <a:lnTo>
                    <a:pt x="116" y="267"/>
                  </a:lnTo>
                  <a:lnTo>
                    <a:pt x="147" y="253"/>
                  </a:lnTo>
                  <a:lnTo>
                    <a:pt x="130" y="218"/>
                  </a:lnTo>
                  <a:lnTo>
                    <a:pt x="111" y="170"/>
                  </a:lnTo>
                  <a:lnTo>
                    <a:pt x="90" y="123"/>
                  </a:lnTo>
                  <a:lnTo>
                    <a:pt x="90" y="123"/>
                  </a:lnTo>
                  <a:lnTo>
                    <a:pt x="71" y="78"/>
                  </a:lnTo>
                  <a:lnTo>
                    <a:pt x="50" y="28"/>
                  </a:lnTo>
                  <a:lnTo>
                    <a:pt x="38" y="0"/>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86" name="Freeform 754">
              <a:extLst>
                <a:ext uri="{FF2B5EF4-FFF2-40B4-BE49-F238E27FC236}">
                  <a16:creationId xmlns:a16="http://schemas.microsoft.com/office/drawing/2014/main" id="{33A3E3B7-C164-4AFD-B696-F23E575A3708}"/>
                </a:ext>
              </a:extLst>
            </p:cNvPr>
            <p:cNvSpPr>
              <a:spLocks/>
            </p:cNvSpPr>
            <p:nvPr/>
          </p:nvSpPr>
          <p:spPr bwMode="auto">
            <a:xfrm>
              <a:off x="8004175" y="7761289"/>
              <a:ext cx="233363" cy="423863"/>
            </a:xfrm>
            <a:custGeom>
              <a:avLst/>
              <a:gdLst>
                <a:gd name="T0" fmla="*/ 38 w 147"/>
                <a:gd name="T1" fmla="*/ 0 h 267"/>
                <a:gd name="T2" fmla="*/ 0 w 147"/>
                <a:gd name="T3" fmla="*/ 0 h 267"/>
                <a:gd name="T4" fmla="*/ 116 w 147"/>
                <a:gd name="T5" fmla="*/ 267 h 267"/>
                <a:gd name="T6" fmla="*/ 147 w 147"/>
                <a:gd name="T7" fmla="*/ 253 h 267"/>
                <a:gd name="T8" fmla="*/ 130 w 147"/>
                <a:gd name="T9" fmla="*/ 218 h 267"/>
                <a:gd name="T10" fmla="*/ 111 w 147"/>
                <a:gd name="T11" fmla="*/ 170 h 267"/>
                <a:gd name="T12" fmla="*/ 90 w 147"/>
                <a:gd name="T13" fmla="*/ 123 h 267"/>
                <a:gd name="T14" fmla="*/ 90 w 147"/>
                <a:gd name="T15" fmla="*/ 123 h 267"/>
                <a:gd name="T16" fmla="*/ 71 w 147"/>
                <a:gd name="T17" fmla="*/ 78 h 267"/>
                <a:gd name="T18" fmla="*/ 50 w 147"/>
                <a:gd name="T19" fmla="*/ 28 h 267"/>
                <a:gd name="T20" fmla="*/ 38 w 147"/>
                <a:gd name="T2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67">
                  <a:moveTo>
                    <a:pt x="38" y="0"/>
                  </a:moveTo>
                  <a:lnTo>
                    <a:pt x="0" y="0"/>
                  </a:lnTo>
                  <a:lnTo>
                    <a:pt x="116" y="267"/>
                  </a:lnTo>
                  <a:lnTo>
                    <a:pt x="147" y="253"/>
                  </a:lnTo>
                  <a:lnTo>
                    <a:pt x="130" y="218"/>
                  </a:lnTo>
                  <a:lnTo>
                    <a:pt x="111" y="170"/>
                  </a:lnTo>
                  <a:lnTo>
                    <a:pt x="90" y="123"/>
                  </a:lnTo>
                  <a:lnTo>
                    <a:pt x="90" y="123"/>
                  </a:lnTo>
                  <a:lnTo>
                    <a:pt x="71" y="78"/>
                  </a:lnTo>
                  <a:lnTo>
                    <a:pt x="50" y="28"/>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87" name="Freeform 755">
              <a:extLst>
                <a:ext uri="{FF2B5EF4-FFF2-40B4-BE49-F238E27FC236}">
                  <a16:creationId xmlns:a16="http://schemas.microsoft.com/office/drawing/2014/main" id="{7046AA00-9F01-47ED-A8BC-8E9956B195C8}"/>
                </a:ext>
              </a:extLst>
            </p:cNvPr>
            <p:cNvSpPr>
              <a:spLocks/>
            </p:cNvSpPr>
            <p:nvPr/>
          </p:nvSpPr>
          <p:spPr bwMode="auto">
            <a:xfrm>
              <a:off x="8135938" y="8162926"/>
              <a:ext cx="120650" cy="90488"/>
            </a:xfrm>
            <a:custGeom>
              <a:avLst/>
              <a:gdLst>
                <a:gd name="T0" fmla="*/ 64 w 76"/>
                <a:gd name="T1" fmla="*/ 0 h 57"/>
                <a:gd name="T2" fmla="*/ 64 w 76"/>
                <a:gd name="T3" fmla="*/ 0 h 57"/>
                <a:gd name="T4" fmla="*/ 33 w 76"/>
                <a:gd name="T5" fmla="*/ 14 h 57"/>
                <a:gd name="T6" fmla="*/ 33 w 76"/>
                <a:gd name="T7" fmla="*/ 14 h 57"/>
                <a:gd name="T8" fmla="*/ 0 w 76"/>
                <a:gd name="T9" fmla="*/ 28 h 57"/>
                <a:gd name="T10" fmla="*/ 7 w 76"/>
                <a:gd name="T11" fmla="*/ 43 h 57"/>
                <a:gd name="T12" fmla="*/ 14 w 76"/>
                <a:gd name="T13" fmla="*/ 57 h 57"/>
                <a:gd name="T14" fmla="*/ 76 w 76"/>
                <a:gd name="T15" fmla="*/ 31 h 57"/>
                <a:gd name="T16" fmla="*/ 64 w 76"/>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7">
                  <a:moveTo>
                    <a:pt x="64" y="0"/>
                  </a:moveTo>
                  <a:lnTo>
                    <a:pt x="64" y="0"/>
                  </a:lnTo>
                  <a:lnTo>
                    <a:pt x="33" y="14"/>
                  </a:lnTo>
                  <a:lnTo>
                    <a:pt x="33" y="14"/>
                  </a:lnTo>
                  <a:lnTo>
                    <a:pt x="0" y="28"/>
                  </a:lnTo>
                  <a:lnTo>
                    <a:pt x="7" y="43"/>
                  </a:lnTo>
                  <a:lnTo>
                    <a:pt x="14" y="57"/>
                  </a:lnTo>
                  <a:lnTo>
                    <a:pt x="76" y="31"/>
                  </a:lnTo>
                  <a:lnTo>
                    <a:pt x="64" y="0"/>
                  </a:lnTo>
                  <a:close/>
                </a:path>
              </a:pathLst>
            </a:custGeom>
            <a:solidFill>
              <a:srgbClr val="C3C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88" name="Freeform 756">
              <a:extLst>
                <a:ext uri="{FF2B5EF4-FFF2-40B4-BE49-F238E27FC236}">
                  <a16:creationId xmlns:a16="http://schemas.microsoft.com/office/drawing/2014/main" id="{5E09AEFE-C731-46B3-AEEE-59290CBF68F1}"/>
                </a:ext>
              </a:extLst>
            </p:cNvPr>
            <p:cNvSpPr>
              <a:spLocks/>
            </p:cNvSpPr>
            <p:nvPr/>
          </p:nvSpPr>
          <p:spPr bwMode="auto">
            <a:xfrm>
              <a:off x="8135938" y="8162926"/>
              <a:ext cx="120650" cy="90488"/>
            </a:xfrm>
            <a:custGeom>
              <a:avLst/>
              <a:gdLst>
                <a:gd name="T0" fmla="*/ 64 w 76"/>
                <a:gd name="T1" fmla="*/ 0 h 57"/>
                <a:gd name="T2" fmla="*/ 64 w 76"/>
                <a:gd name="T3" fmla="*/ 0 h 57"/>
                <a:gd name="T4" fmla="*/ 33 w 76"/>
                <a:gd name="T5" fmla="*/ 14 h 57"/>
                <a:gd name="T6" fmla="*/ 33 w 76"/>
                <a:gd name="T7" fmla="*/ 14 h 57"/>
                <a:gd name="T8" fmla="*/ 0 w 76"/>
                <a:gd name="T9" fmla="*/ 28 h 57"/>
                <a:gd name="T10" fmla="*/ 7 w 76"/>
                <a:gd name="T11" fmla="*/ 43 h 57"/>
                <a:gd name="T12" fmla="*/ 14 w 76"/>
                <a:gd name="T13" fmla="*/ 57 h 57"/>
                <a:gd name="T14" fmla="*/ 76 w 76"/>
                <a:gd name="T15" fmla="*/ 31 h 57"/>
                <a:gd name="T16" fmla="*/ 64 w 76"/>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7">
                  <a:moveTo>
                    <a:pt x="64" y="0"/>
                  </a:moveTo>
                  <a:lnTo>
                    <a:pt x="64" y="0"/>
                  </a:lnTo>
                  <a:lnTo>
                    <a:pt x="33" y="14"/>
                  </a:lnTo>
                  <a:lnTo>
                    <a:pt x="33" y="14"/>
                  </a:lnTo>
                  <a:lnTo>
                    <a:pt x="0" y="28"/>
                  </a:lnTo>
                  <a:lnTo>
                    <a:pt x="7" y="43"/>
                  </a:lnTo>
                  <a:lnTo>
                    <a:pt x="14" y="57"/>
                  </a:lnTo>
                  <a:lnTo>
                    <a:pt x="76" y="31"/>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89" name="Freeform 757">
              <a:extLst>
                <a:ext uri="{FF2B5EF4-FFF2-40B4-BE49-F238E27FC236}">
                  <a16:creationId xmlns:a16="http://schemas.microsoft.com/office/drawing/2014/main" id="{0B680259-56E3-41D2-8C5C-0300C21DEDAD}"/>
                </a:ext>
              </a:extLst>
            </p:cNvPr>
            <p:cNvSpPr>
              <a:spLocks/>
            </p:cNvSpPr>
            <p:nvPr/>
          </p:nvSpPr>
          <p:spPr bwMode="auto">
            <a:xfrm>
              <a:off x="8158163" y="8212139"/>
              <a:ext cx="120650" cy="101600"/>
            </a:xfrm>
            <a:custGeom>
              <a:avLst/>
              <a:gdLst>
                <a:gd name="T0" fmla="*/ 26 w 32"/>
                <a:gd name="T1" fmla="*/ 0 h 27"/>
                <a:gd name="T2" fmla="*/ 26 w 32"/>
                <a:gd name="T3" fmla="*/ 0 h 27"/>
                <a:gd name="T4" fmla="*/ 0 w 32"/>
                <a:gd name="T5" fmla="*/ 11 h 27"/>
                <a:gd name="T6" fmla="*/ 1 w 32"/>
                <a:gd name="T7" fmla="*/ 14 h 27"/>
                <a:gd name="T8" fmla="*/ 4 w 32"/>
                <a:gd name="T9" fmla="*/ 21 h 27"/>
                <a:gd name="T10" fmla="*/ 14 w 32"/>
                <a:gd name="T11" fmla="*/ 27 h 27"/>
                <a:gd name="T12" fmla="*/ 18 w 32"/>
                <a:gd name="T13" fmla="*/ 26 h 27"/>
                <a:gd name="T14" fmla="*/ 24 w 32"/>
                <a:gd name="T15" fmla="*/ 24 h 27"/>
                <a:gd name="T16" fmla="*/ 30 w 32"/>
                <a:gd name="T17" fmla="*/ 9 h 27"/>
                <a:gd name="T18" fmla="*/ 26 w 32"/>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6" y="0"/>
                  </a:moveTo>
                  <a:cubicBezTo>
                    <a:pt x="26" y="0"/>
                    <a:pt x="26" y="0"/>
                    <a:pt x="26" y="0"/>
                  </a:cubicBezTo>
                  <a:cubicBezTo>
                    <a:pt x="0" y="11"/>
                    <a:pt x="0" y="11"/>
                    <a:pt x="0" y="11"/>
                  </a:cubicBezTo>
                  <a:cubicBezTo>
                    <a:pt x="1" y="14"/>
                    <a:pt x="1" y="14"/>
                    <a:pt x="1" y="14"/>
                  </a:cubicBezTo>
                  <a:cubicBezTo>
                    <a:pt x="4" y="21"/>
                    <a:pt x="4" y="21"/>
                    <a:pt x="4" y="21"/>
                  </a:cubicBezTo>
                  <a:cubicBezTo>
                    <a:pt x="5" y="25"/>
                    <a:pt x="10" y="27"/>
                    <a:pt x="14" y="27"/>
                  </a:cubicBezTo>
                  <a:cubicBezTo>
                    <a:pt x="15" y="27"/>
                    <a:pt x="17" y="27"/>
                    <a:pt x="18" y="26"/>
                  </a:cubicBezTo>
                  <a:cubicBezTo>
                    <a:pt x="24" y="24"/>
                    <a:pt x="24" y="24"/>
                    <a:pt x="24" y="24"/>
                  </a:cubicBezTo>
                  <a:cubicBezTo>
                    <a:pt x="30" y="22"/>
                    <a:pt x="32" y="15"/>
                    <a:pt x="30" y="9"/>
                  </a:cubicBezTo>
                  <a:cubicBezTo>
                    <a:pt x="26" y="0"/>
                    <a:pt x="26" y="0"/>
                    <a:pt x="26" y="0"/>
                  </a:cubicBezTo>
                </a:path>
              </a:pathLst>
            </a:custGeom>
            <a:solidFill>
              <a:srgbClr val="D4D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91" name="Freeform 758">
              <a:extLst>
                <a:ext uri="{FF2B5EF4-FFF2-40B4-BE49-F238E27FC236}">
                  <a16:creationId xmlns:a16="http://schemas.microsoft.com/office/drawing/2014/main" id="{2FB93DF4-F27D-4656-BE4B-0B94BEB669DE}"/>
                </a:ext>
              </a:extLst>
            </p:cNvPr>
            <p:cNvSpPr>
              <a:spLocks/>
            </p:cNvSpPr>
            <p:nvPr/>
          </p:nvSpPr>
          <p:spPr bwMode="auto">
            <a:xfrm>
              <a:off x="7948613" y="7761289"/>
              <a:ext cx="239713" cy="446088"/>
            </a:xfrm>
            <a:custGeom>
              <a:avLst/>
              <a:gdLst>
                <a:gd name="T0" fmla="*/ 35 w 151"/>
                <a:gd name="T1" fmla="*/ 0 h 281"/>
                <a:gd name="T2" fmla="*/ 0 w 151"/>
                <a:gd name="T3" fmla="*/ 0 h 281"/>
                <a:gd name="T4" fmla="*/ 118 w 151"/>
                <a:gd name="T5" fmla="*/ 281 h 281"/>
                <a:gd name="T6" fmla="*/ 151 w 151"/>
                <a:gd name="T7" fmla="*/ 267 h 281"/>
                <a:gd name="T8" fmla="*/ 35 w 151"/>
                <a:gd name="T9" fmla="*/ 0 h 281"/>
              </a:gdLst>
              <a:ahLst/>
              <a:cxnLst>
                <a:cxn ang="0">
                  <a:pos x="T0" y="T1"/>
                </a:cxn>
                <a:cxn ang="0">
                  <a:pos x="T2" y="T3"/>
                </a:cxn>
                <a:cxn ang="0">
                  <a:pos x="T4" y="T5"/>
                </a:cxn>
                <a:cxn ang="0">
                  <a:pos x="T6" y="T7"/>
                </a:cxn>
                <a:cxn ang="0">
                  <a:pos x="T8" y="T9"/>
                </a:cxn>
              </a:cxnLst>
              <a:rect l="0" t="0" r="r" b="b"/>
              <a:pathLst>
                <a:path w="151" h="281">
                  <a:moveTo>
                    <a:pt x="35" y="0"/>
                  </a:moveTo>
                  <a:lnTo>
                    <a:pt x="0" y="0"/>
                  </a:lnTo>
                  <a:lnTo>
                    <a:pt x="118" y="281"/>
                  </a:lnTo>
                  <a:lnTo>
                    <a:pt x="151" y="267"/>
                  </a:lnTo>
                  <a:lnTo>
                    <a:pt x="35" y="0"/>
                  </a:lnTo>
                  <a:close/>
                </a:path>
              </a:pathLst>
            </a:custGeom>
            <a:solidFill>
              <a:srgbClr val="1E1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94" name="Freeform 759">
              <a:extLst>
                <a:ext uri="{FF2B5EF4-FFF2-40B4-BE49-F238E27FC236}">
                  <a16:creationId xmlns:a16="http://schemas.microsoft.com/office/drawing/2014/main" id="{DC89FD55-3C73-427B-B534-AD8BD767F9B6}"/>
                </a:ext>
              </a:extLst>
            </p:cNvPr>
            <p:cNvSpPr>
              <a:spLocks/>
            </p:cNvSpPr>
            <p:nvPr/>
          </p:nvSpPr>
          <p:spPr bwMode="auto">
            <a:xfrm>
              <a:off x="7948613" y="7761289"/>
              <a:ext cx="239713" cy="446088"/>
            </a:xfrm>
            <a:custGeom>
              <a:avLst/>
              <a:gdLst>
                <a:gd name="T0" fmla="*/ 35 w 151"/>
                <a:gd name="T1" fmla="*/ 0 h 281"/>
                <a:gd name="T2" fmla="*/ 0 w 151"/>
                <a:gd name="T3" fmla="*/ 0 h 281"/>
                <a:gd name="T4" fmla="*/ 118 w 151"/>
                <a:gd name="T5" fmla="*/ 281 h 281"/>
                <a:gd name="T6" fmla="*/ 151 w 151"/>
                <a:gd name="T7" fmla="*/ 267 h 281"/>
                <a:gd name="T8" fmla="*/ 35 w 151"/>
                <a:gd name="T9" fmla="*/ 0 h 281"/>
              </a:gdLst>
              <a:ahLst/>
              <a:cxnLst>
                <a:cxn ang="0">
                  <a:pos x="T0" y="T1"/>
                </a:cxn>
                <a:cxn ang="0">
                  <a:pos x="T2" y="T3"/>
                </a:cxn>
                <a:cxn ang="0">
                  <a:pos x="T4" y="T5"/>
                </a:cxn>
                <a:cxn ang="0">
                  <a:pos x="T6" y="T7"/>
                </a:cxn>
                <a:cxn ang="0">
                  <a:pos x="T8" y="T9"/>
                </a:cxn>
              </a:cxnLst>
              <a:rect l="0" t="0" r="r" b="b"/>
              <a:pathLst>
                <a:path w="151" h="281">
                  <a:moveTo>
                    <a:pt x="35" y="0"/>
                  </a:moveTo>
                  <a:lnTo>
                    <a:pt x="0" y="0"/>
                  </a:lnTo>
                  <a:lnTo>
                    <a:pt x="118" y="281"/>
                  </a:lnTo>
                  <a:lnTo>
                    <a:pt x="151" y="267"/>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95" name="Freeform 760">
              <a:extLst>
                <a:ext uri="{FF2B5EF4-FFF2-40B4-BE49-F238E27FC236}">
                  <a16:creationId xmlns:a16="http://schemas.microsoft.com/office/drawing/2014/main" id="{C6AF2FC4-EF9E-41B2-9F5A-731B14A62235}"/>
                </a:ext>
              </a:extLst>
            </p:cNvPr>
            <p:cNvSpPr>
              <a:spLocks/>
            </p:cNvSpPr>
            <p:nvPr/>
          </p:nvSpPr>
          <p:spPr bwMode="auto">
            <a:xfrm>
              <a:off x="8135938" y="8185151"/>
              <a:ext cx="52388" cy="22225"/>
            </a:xfrm>
            <a:custGeom>
              <a:avLst/>
              <a:gdLst>
                <a:gd name="T0" fmla="*/ 33 w 33"/>
                <a:gd name="T1" fmla="*/ 0 h 14"/>
                <a:gd name="T2" fmla="*/ 0 w 33"/>
                <a:gd name="T3" fmla="*/ 14 h 14"/>
                <a:gd name="T4" fmla="*/ 33 w 33"/>
                <a:gd name="T5" fmla="*/ 0 h 14"/>
              </a:gdLst>
              <a:ahLst/>
              <a:cxnLst>
                <a:cxn ang="0">
                  <a:pos x="T0" y="T1"/>
                </a:cxn>
                <a:cxn ang="0">
                  <a:pos x="T2" y="T3"/>
                </a:cxn>
                <a:cxn ang="0">
                  <a:pos x="T4" y="T5"/>
                </a:cxn>
              </a:cxnLst>
              <a:rect l="0" t="0" r="r" b="b"/>
              <a:pathLst>
                <a:path w="33" h="14">
                  <a:moveTo>
                    <a:pt x="33" y="0"/>
                  </a:moveTo>
                  <a:lnTo>
                    <a:pt x="0" y="14"/>
                  </a:lnTo>
                  <a:lnTo>
                    <a:pt x="33" y="0"/>
                  </a:lnTo>
                  <a:close/>
                </a:path>
              </a:pathLst>
            </a:custGeom>
            <a:solidFill>
              <a:srgbClr val="94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697" name="Freeform 761">
              <a:extLst>
                <a:ext uri="{FF2B5EF4-FFF2-40B4-BE49-F238E27FC236}">
                  <a16:creationId xmlns:a16="http://schemas.microsoft.com/office/drawing/2014/main" id="{0AEDA445-7AE2-4E27-B7BE-0F44EA8600F7}"/>
                </a:ext>
              </a:extLst>
            </p:cNvPr>
            <p:cNvSpPr>
              <a:spLocks/>
            </p:cNvSpPr>
            <p:nvPr/>
          </p:nvSpPr>
          <p:spPr bwMode="auto">
            <a:xfrm>
              <a:off x="8135938" y="8185151"/>
              <a:ext cx="52388" cy="22225"/>
            </a:xfrm>
            <a:custGeom>
              <a:avLst/>
              <a:gdLst>
                <a:gd name="T0" fmla="*/ 33 w 33"/>
                <a:gd name="T1" fmla="*/ 0 h 14"/>
                <a:gd name="T2" fmla="*/ 0 w 33"/>
                <a:gd name="T3" fmla="*/ 14 h 14"/>
                <a:gd name="T4" fmla="*/ 33 w 33"/>
                <a:gd name="T5" fmla="*/ 0 h 14"/>
              </a:gdLst>
              <a:ahLst/>
              <a:cxnLst>
                <a:cxn ang="0">
                  <a:pos x="T0" y="T1"/>
                </a:cxn>
                <a:cxn ang="0">
                  <a:pos x="T2" y="T3"/>
                </a:cxn>
                <a:cxn ang="0">
                  <a:pos x="T4" y="T5"/>
                </a:cxn>
              </a:cxnLst>
              <a:rect l="0" t="0" r="r" b="b"/>
              <a:pathLst>
                <a:path w="33" h="14">
                  <a:moveTo>
                    <a:pt x="33" y="0"/>
                  </a:moveTo>
                  <a:lnTo>
                    <a:pt x="0" y="14"/>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pic>
          <p:nvPicPr>
            <p:cNvPr id="1786" name="Picture 762">
              <a:extLst>
                <a:ext uri="{FF2B5EF4-FFF2-40B4-BE49-F238E27FC236}">
                  <a16:creationId xmlns:a16="http://schemas.microsoft.com/office/drawing/2014/main" id="{FDD3C915-CBFB-4FED-857E-F504E745D16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072438" y="7656514"/>
              <a:ext cx="344488"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 name="Freeform 763">
              <a:extLst>
                <a:ext uri="{FF2B5EF4-FFF2-40B4-BE49-F238E27FC236}">
                  <a16:creationId xmlns:a16="http://schemas.microsoft.com/office/drawing/2014/main" id="{DB4DB039-C84F-4BD9-A676-543C81E04852}"/>
                </a:ext>
              </a:extLst>
            </p:cNvPr>
            <p:cNvSpPr>
              <a:spLocks/>
            </p:cNvSpPr>
            <p:nvPr/>
          </p:nvSpPr>
          <p:spPr bwMode="auto">
            <a:xfrm>
              <a:off x="8027988" y="7667626"/>
              <a:ext cx="3175" cy="11113"/>
            </a:xfrm>
            <a:custGeom>
              <a:avLst/>
              <a:gdLst>
                <a:gd name="T0" fmla="*/ 2 w 2"/>
                <a:gd name="T1" fmla="*/ 0 h 7"/>
                <a:gd name="T2" fmla="*/ 0 w 2"/>
                <a:gd name="T3" fmla="*/ 0 h 7"/>
                <a:gd name="T4" fmla="*/ 2 w 2"/>
                <a:gd name="T5" fmla="*/ 7 h 7"/>
                <a:gd name="T6" fmla="*/ 2 w 2"/>
                <a:gd name="T7" fmla="*/ 0 h 7"/>
              </a:gdLst>
              <a:ahLst/>
              <a:cxnLst>
                <a:cxn ang="0">
                  <a:pos x="T0" y="T1"/>
                </a:cxn>
                <a:cxn ang="0">
                  <a:pos x="T2" y="T3"/>
                </a:cxn>
                <a:cxn ang="0">
                  <a:pos x="T4" y="T5"/>
                </a:cxn>
                <a:cxn ang="0">
                  <a:pos x="T6" y="T7"/>
                </a:cxn>
              </a:cxnLst>
              <a:rect l="0" t="0" r="r" b="b"/>
              <a:pathLst>
                <a:path w="2" h="7">
                  <a:moveTo>
                    <a:pt x="2" y="0"/>
                  </a:moveTo>
                  <a:lnTo>
                    <a:pt x="0" y="0"/>
                  </a:lnTo>
                  <a:lnTo>
                    <a:pt x="2" y="7"/>
                  </a:lnTo>
                  <a:lnTo>
                    <a:pt x="2" y="0"/>
                  </a:lnTo>
                  <a:close/>
                </a:path>
              </a:pathLst>
            </a:custGeom>
            <a:solidFill>
              <a:srgbClr val="D46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01" name="Freeform 764">
              <a:extLst>
                <a:ext uri="{FF2B5EF4-FFF2-40B4-BE49-F238E27FC236}">
                  <a16:creationId xmlns:a16="http://schemas.microsoft.com/office/drawing/2014/main" id="{9E6F7FFE-A9F5-4C61-8150-3BDDABA3B0D5}"/>
                </a:ext>
              </a:extLst>
            </p:cNvPr>
            <p:cNvSpPr>
              <a:spLocks/>
            </p:cNvSpPr>
            <p:nvPr/>
          </p:nvSpPr>
          <p:spPr bwMode="auto">
            <a:xfrm>
              <a:off x="8027988" y="7667626"/>
              <a:ext cx="3175" cy="11113"/>
            </a:xfrm>
            <a:custGeom>
              <a:avLst/>
              <a:gdLst>
                <a:gd name="T0" fmla="*/ 2 w 2"/>
                <a:gd name="T1" fmla="*/ 0 h 7"/>
                <a:gd name="T2" fmla="*/ 0 w 2"/>
                <a:gd name="T3" fmla="*/ 0 h 7"/>
                <a:gd name="T4" fmla="*/ 2 w 2"/>
                <a:gd name="T5" fmla="*/ 7 h 7"/>
                <a:gd name="T6" fmla="*/ 2 w 2"/>
                <a:gd name="T7" fmla="*/ 0 h 7"/>
              </a:gdLst>
              <a:ahLst/>
              <a:cxnLst>
                <a:cxn ang="0">
                  <a:pos x="T0" y="T1"/>
                </a:cxn>
                <a:cxn ang="0">
                  <a:pos x="T2" y="T3"/>
                </a:cxn>
                <a:cxn ang="0">
                  <a:pos x="T4" y="T5"/>
                </a:cxn>
                <a:cxn ang="0">
                  <a:pos x="T6" y="T7"/>
                </a:cxn>
              </a:cxnLst>
              <a:rect l="0" t="0" r="r" b="b"/>
              <a:pathLst>
                <a:path w="2" h="7">
                  <a:moveTo>
                    <a:pt x="2" y="0"/>
                  </a:moveTo>
                  <a:lnTo>
                    <a:pt x="0" y="0"/>
                  </a:lnTo>
                  <a:lnTo>
                    <a:pt x="2" y="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02" name="Freeform 765">
              <a:extLst>
                <a:ext uri="{FF2B5EF4-FFF2-40B4-BE49-F238E27FC236}">
                  <a16:creationId xmlns:a16="http://schemas.microsoft.com/office/drawing/2014/main" id="{7B158922-1E7E-4635-9363-49857DC28050}"/>
                </a:ext>
              </a:extLst>
            </p:cNvPr>
            <p:cNvSpPr>
              <a:spLocks/>
            </p:cNvSpPr>
            <p:nvPr/>
          </p:nvSpPr>
          <p:spPr bwMode="auto">
            <a:xfrm>
              <a:off x="8031163" y="7667626"/>
              <a:ext cx="52388" cy="30163"/>
            </a:xfrm>
            <a:custGeom>
              <a:avLst/>
              <a:gdLst>
                <a:gd name="T0" fmla="*/ 33 w 33"/>
                <a:gd name="T1" fmla="*/ 0 h 19"/>
                <a:gd name="T2" fmla="*/ 0 w 33"/>
                <a:gd name="T3" fmla="*/ 0 h 19"/>
                <a:gd name="T4" fmla="*/ 0 w 33"/>
                <a:gd name="T5" fmla="*/ 7 h 19"/>
                <a:gd name="T6" fmla="*/ 5 w 33"/>
                <a:gd name="T7" fmla="*/ 19 h 19"/>
                <a:gd name="T8" fmla="*/ 33 w 33"/>
                <a:gd name="T9" fmla="*/ 19 h 19"/>
                <a:gd name="T10" fmla="*/ 33 w 33"/>
                <a:gd name="T11" fmla="*/ 0 h 19"/>
              </a:gdLst>
              <a:ahLst/>
              <a:cxnLst>
                <a:cxn ang="0">
                  <a:pos x="T0" y="T1"/>
                </a:cxn>
                <a:cxn ang="0">
                  <a:pos x="T2" y="T3"/>
                </a:cxn>
                <a:cxn ang="0">
                  <a:pos x="T4" y="T5"/>
                </a:cxn>
                <a:cxn ang="0">
                  <a:pos x="T6" y="T7"/>
                </a:cxn>
                <a:cxn ang="0">
                  <a:pos x="T8" y="T9"/>
                </a:cxn>
                <a:cxn ang="0">
                  <a:pos x="T10" y="T11"/>
                </a:cxn>
              </a:cxnLst>
              <a:rect l="0" t="0" r="r" b="b"/>
              <a:pathLst>
                <a:path w="33" h="19">
                  <a:moveTo>
                    <a:pt x="33" y="0"/>
                  </a:moveTo>
                  <a:lnTo>
                    <a:pt x="0" y="0"/>
                  </a:lnTo>
                  <a:lnTo>
                    <a:pt x="0" y="7"/>
                  </a:lnTo>
                  <a:lnTo>
                    <a:pt x="5" y="19"/>
                  </a:lnTo>
                  <a:lnTo>
                    <a:pt x="33" y="19"/>
                  </a:lnTo>
                  <a:lnTo>
                    <a:pt x="33" y="0"/>
                  </a:lnTo>
                  <a:close/>
                </a:path>
              </a:pathLst>
            </a:custGeom>
            <a:solidFill>
              <a:srgbClr val="A04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04" name="Freeform 766">
              <a:extLst>
                <a:ext uri="{FF2B5EF4-FFF2-40B4-BE49-F238E27FC236}">
                  <a16:creationId xmlns:a16="http://schemas.microsoft.com/office/drawing/2014/main" id="{65B42A22-FC9E-4C88-A683-C62B1667BB2B}"/>
                </a:ext>
              </a:extLst>
            </p:cNvPr>
            <p:cNvSpPr>
              <a:spLocks/>
            </p:cNvSpPr>
            <p:nvPr/>
          </p:nvSpPr>
          <p:spPr bwMode="auto">
            <a:xfrm>
              <a:off x="8031163" y="7667626"/>
              <a:ext cx="52388" cy="30163"/>
            </a:xfrm>
            <a:custGeom>
              <a:avLst/>
              <a:gdLst>
                <a:gd name="T0" fmla="*/ 33 w 33"/>
                <a:gd name="T1" fmla="*/ 0 h 19"/>
                <a:gd name="T2" fmla="*/ 0 w 33"/>
                <a:gd name="T3" fmla="*/ 0 h 19"/>
                <a:gd name="T4" fmla="*/ 0 w 33"/>
                <a:gd name="T5" fmla="*/ 7 h 19"/>
                <a:gd name="T6" fmla="*/ 5 w 33"/>
                <a:gd name="T7" fmla="*/ 19 h 19"/>
                <a:gd name="T8" fmla="*/ 33 w 33"/>
                <a:gd name="T9" fmla="*/ 19 h 19"/>
                <a:gd name="T10" fmla="*/ 33 w 33"/>
                <a:gd name="T11" fmla="*/ 0 h 19"/>
              </a:gdLst>
              <a:ahLst/>
              <a:cxnLst>
                <a:cxn ang="0">
                  <a:pos x="T0" y="T1"/>
                </a:cxn>
                <a:cxn ang="0">
                  <a:pos x="T2" y="T3"/>
                </a:cxn>
                <a:cxn ang="0">
                  <a:pos x="T4" y="T5"/>
                </a:cxn>
                <a:cxn ang="0">
                  <a:pos x="T6" y="T7"/>
                </a:cxn>
                <a:cxn ang="0">
                  <a:pos x="T8" y="T9"/>
                </a:cxn>
                <a:cxn ang="0">
                  <a:pos x="T10" y="T11"/>
                </a:cxn>
              </a:cxnLst>
              <a:rect l="0" t="0" r="r" b="b"/>
              <a:pathLst>
                <a:path w="33" h="19">
                  <a:moveTo>
                    <a:pt x="33" y="0"/>
                  </a:moveTo>
                  <a:lnTo>
                    <a:pt x="0" y="0"/>
                  </a:lnTo>
                  <a:lnTo>
                    <a:pt x="0" y="7"/>
                  </a:lnTo>
                  <a:lnTo>
                    <a:pt x="5" y="19"/>
                  </a:lnTo>
                  <a:lnTo>
                    <a:pt x="33" y="19"/>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05" name="Freeform 767">
              <a:extLst>
                <a:ext uri="{FF2B5EF4-FFF2-40B4-BE49-F238E27FC236}">
                  <a16:creationId xmlns:a16="http://schemas.microsoft.com/office/drawing/2014/main" id="{5C8D2C0A-F3B8-4CDC-B6B7-73E5BCEB93B3}"/>
                </a:ext>
              </a:extLst>
            </p:cNvPr>
            <p:cNvSpPr>
              <a:spLocks noEditPoints="1"/>
            </p:cNvSpPr>
            <p:nvPr/>
          </p:nvSpPr>
          <p:spPr bwMode="auto">
            <a:xfrm>
              <a:off x="8229600" y="7667626"/>
              <a:ext cx="120650" cy="30163"/>
            </a:xfrm>
            <a:custGeom>
              <a:avLst/>
              <a:gdLst>
                <a:gd name="T0" fmla="*/ 5 w 76"/>
                <a:gd name="T1" fmla="*/ 0 h 19"/>
                <a:gd name="T2" fmla="*/ 5 w 76"/>
                <a:gd name="T3" fmla="*/ 0 h 19"/>
                <a:gd name="T4" fmla="*/ 0 w 76"/>
                <a:gd name="T5" fmla="*/ 19 h 19"/>
                <a:gd name="T6" fmla="*/ 0 w 76"/>
                <a:gd name="T7" fmla="*/ 19 h 19"/>
                <a:gd name="T8" fmla="*/ 5 w 76"/>
                <a:gd name="T9" fmla="*/ 0 h 19"/>
                <a:gd name="T10" fmla="*/ 76 w 76"/>
                <a:gd name="T11" fmla="*/ 0 h 19"/>
                <a:gd name="T12" fmla="*/ 40 w 76"/>
                <a:gd name="T13" fmla="*/ 0 h 19"/>
                <a:gd name="T14" fmla="*/ 36 w 76"/>
                <a:gd name="T15" fmla="*/ 19 h 19"/>
                <a:gd name="T16" fmla="*/ 71 w 76"/>
                <a:gd name="T17" fmla="*/ 19 h 19"/>
                <a:gd name="T18" fmla="*/ 76 w 7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9">
                  <a:moveTo>
                    <a:pt x="5" y="0"/>
                  </a:moveTo>
                  <a:lnTo>
                    <a:pt x="5" y="0"/>
                  </a:lnTo>
                  <a:lnTo>
                    <a:pt x="0" y="19"/>
                  </a:lnTo>
                  <a:lnTo>
                    <a:pt x="0" y="19"/>
                  </a:lnTo>
                  <a:lnTo>
                    <a:pt x="5" y="0"/>
                  </a:lnTo>
                  <a:close/>
                  <a:moveTo>
                    <a:pt x="76" y="0"/>
                  </a:moveTo>
                  <a:lnTo>
                    <a:pt x="40" y="0"/>
                  </a:lnTo>
                  <a:lnTo>
                    <a:pt x="36" y="19"/>
                  </a:lnTo>
                  <a:lnTo>
                    <a:pt x="71" y="19"/>
                  </a:lnTo>
                  <a:lnTo>
                    <a:pt x="76" y="0"/>
                  </a:lnTo>
                  <a:close/>
                </a:path>
              </a:pathLst>
            </a:custGeom>
            <a:solidFill>
              <a:srgbClr val="BDD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07" name="Freeform 768">
              <a:extLst>
                <a:ext uri="{FF2B5EF4-FFF2-40B4-BE49-F238E27FC236}">
                  <a16:creationId xmlns:a16="http://schemas.microsoft.com/office/drawing/2014/main" id="{243258F1-DA0F-474E-A5E2-6D6A0D10C3E1}"/>
                </a:ext>
              </a:extLst>
            </p:cNvPr>
            <p:cNvSpPr>
              <a:spLocks noEditPoints="1"/>
            </p:cNvSpPr>
            <p:nvPr/>
          </p:nvSpPr>
          <p:spPr bwMode="auto">
            <a:xfrm>
              <a:off x="8229600" y="7667626"/>
              <a:ext cx="120650" cy="30163"/>
            </a:xfrm>
            <a:custGeom>
              <a:avLst/>
              <a:gdLst>
                <a:gd name="T0" fmla="*/ 5 w 76"/>
                <a:gd name="T1" fmla="*/ 0 h 19"/>
                <a:gd name="T2" fmla="*/ 5 w 76"/>
                <a:gd name="T3" fmla="*/ 0 h 19"/>
                <a:gd name="T4" fmla="*/ 0 w 76"/>
                <a:gd name="T5" fmla="*/ 19 h 19"/>
                <a:gd name="T6" fmla="*/ 0 w 76"/>
                <a:gd name="T7" fmla="*/ 19 h 19"/>
                <a:gd name="T8" fmla="*/ 5 w 76"/>
                <a:gd name="T9" fmla="*/ 0 h 19"/>
                <a:gd name="T10" fmla="*/ 76 w 76"/>
                <a:gd name="T11" fmla="*/ 0 h 19"/>
                <a:gd name="T12" fmla="*/ 40 w 76"/>
                <a:gd name="T13" fmla="*/ 0 h 19"/>
                <a:gd name="T14" fmla="*/ 36 w 76"/>
                <a:gd name="T15" fmla="*/ 19 h 19"/>
                <a:gd name="T16" fmla="*/ 71 w 76"/>
                <a:gd name="T17" fmla="*/ 19 h 19"/>
                <a:gd name="T18" fmla="*/ 76 w 7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9">
                  <a:moveTo>
                    <a:pt x="5" y="0"/>
                  </a:moveTo>
                  <a:lnTo>
                    <a:pt x="5" y="0"/>
                  </a:lnTo>
                  <a:lnTo>
                    <a:pt x="0" y="19"/>
                  </a:lnTo>
                  <a:lnTo>
                    <a:pt x="0" y="19"/>
                  </a:lnTo>
                  <a:lnTo>
                    <a:pt x="5" y="0"/>
                  </a:lnTo>
                  <a:moveTo>
                    <a:pt x="76" y="0"/>
                  </a:moveTo>
                  <a:lnTo>
                    <a:pt x="40" y="0"/>
                  </a:lnTo>
                  <a:lnTo>
                    <a:pt x="36" y="19"/>
                  </a:lnTo>
                  <a:lnTo>
                    <a:pt x="71" y="19"/>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08" name="Freeform 769">
              <a:extLst>
                <a:ext uri="{FF2B5EF4-FFF2-40B4-BE49-F238E27FC236}">
                  <a16:creationId xmlns:a16="http://schemas.microsoft.com/office/drawing/2014/main" id="{3075F280-B282-4BF1-8FD6-A7703DBE82B3}"/>
                </a:ext>
              </a:extLst>
            </p:cNvPr>
            <p:cNvSpPr>
              <a:spLocks/>
            </p:cNvSpPr>
            <p:nvPr/>
          </p:nvSpPr>
          <p:spPr bwMode="auto">
            <a:xfrm>
              <a:off x="8229600" y="7667626"/>
              <a:ext cx="63500" cy="30163"/>
            </a:xfrm>
            <a:custGeom>
              <a:avLst/>
              <a:gdLst>
                <a:gd name="T0" fmla="*/ 40 w 40"/>
                <a:gd name="T1" fmla="*/ 0 h 19"/>
                <a:gd name="T2" fmla="*/ 5 w 40"/>
                <a:gd name="T3" fmla="*/ 0 h 19"/>
                <a:gd name="T4" fmla="*/ 0 w 40"/>
                <a:gd name="T5" fmla="*/ 19 h 19"/>
                <a:gd name="T6" fmla="*/ 36 w 40"/>
                <a:gd name="T7" fmla="*/ 19 h 19"/>
                <a:gd name="T8" fmla="*/ 40 w 40"/>
                <a:gd name="T9" fmla="*/ 0 h 19"/>
              </a:gdLst>
              <a:ahLst/>
              <a:cxnLst>
                <a:cxn ang="0">
                  <a:pos x="T0" y="T1"/>
                </a:cxn>
                <a:cxn ang="0">
                  <a:pos x="T2" y="T3"/>
                </a:cxn>
                <a:cxn ang="0">
                  <a:pos x="T4" y="T5"/>
                </a:cxn>
                <a:cxn ang="0">
                  <a:pos x="T6" y="T7"/>
                </a:cxn>
                <a:cxn ang="0">
                  <a:pos x="T8" y="T9"/>
                </a:cxn>
              </a:cxnLst>
              <a:rect l="0" t="0" r="r" b="b"/>
              <a:pathLst>
                <a:path w="40" h="19">
                  <a:moveTo>
                    <a:pt x="40" y="0"/>
                  </a:moveTo>
                  <a:lnTo>
                    <a:pt x="5" y="0"/>
                  </a:lnTo>
                  <a:lnTo>
                    <a:pt x="0" y="19"/>
                  </a:lnTo>
                  <a:lnTo>
                    <a:pt x="36" y="19"/>
                  </a:lnTo>
                  <a:lnTo>
                    <a:pt x="40" y="0"/>
                  </a:lnTo>
                  <a:close/>
                </a:path>
              </a:pathLst>
            </a:custGeom>
            <a:solidFill>
              <a:srgbClr val="90A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09" name="Freeform 770">
              <a:extLst>
                <a:ext uri="{FF2B5EF4-FFF2-40B4-BE49-F238E27FC236}">
                  <a16:creationId xmlns:a16="http://schemas.microsoft.com/office/drawing/2014/main" id="{A91D99C7-E3AD-44BF-B259-B5B413C70534}"/>
                </a:ext>
              </a:extLst>
            </p:cNvPr>
            <p:cNvSpPr>
              <a:spLocks/>
            </p:cNvSpPr>
            <p:nvPr/>
          </p:nvSpPr>
          <p:spPr bwMode="auto">
            <a:xfrm>
              <a:off x="8229600" y="7667626"/>
              <a:ext cx="63500" cy="30163"/>
            </a:xfrm>
            <a:custGeom>
              <a:avLst/>
              <a:gdLst>
                <a:gd name="T0" fmla="*/ 40 w 40"/>
                <a:gd name="T1" fmla="*/ 0 h 19"/>
                <a:gd name="T2" fmla="*/ 5 w 40"/>
                <a:gd name="T3" fmla="*/ 0 h 19"/>
                <a:gd name="T4" fmla="*/ 0 w 40"/>
                <a:gd name="T5" fmla="*/ 19 h 19"/>
                <a:gd name="T6" fmla="*/ 36 w 40"/>
                <a:gd name="T7" fmla="*/ 19 h 19"/>
                <a:gd name="T8" fmla="*/ 40 w 40"/>
                <a:gd name="T9" fmla="*/ 0 h 19"/>
              </a:gdLst>
              <a:ahLst/>
              <a:cxnLst>
                <a:cxn ang="0">
                  <a:pos x="T0" y="T1"/>
                </a:cxn>
                <a:cxn ang="0">
                  <a:pos x="T2" y="T3"/>
                </a:cxn>
                <a:cxn ang="0">
                  <a:pos x="T4" y="T5"/>
                </a:cxn>
                <a:cxn ang="0">
                  <a:pos x="T6" y="T7"/>
                </a:cxn>
                <a:cxn ang="0">
                  <a:pos x="T8" y="T9"/>
                </a:cxn>
              </a:cxnLst>
              <a:rect l="0" t="0" r="r" b="b"/>
              <a:pathLst>
                <a:path w="40" h="19">
                  <a:moveTo>
                    <a:pt x="40" y="0"/>
                  </a:moveTo>
                  <a:lnTo>
                    <a:pt x="5" y="0"/>
                  </a:lnTo>
                  <a:lnTo>
                    <a:pt x="0" y="19"/>
                  </a:lnTo>
                  <a:lnTo>
                    <a:pt x="36" y="19"/>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10" name="Freeform 771">
              <a:extLst>
                <a:ext uri="{FF2B5EF4-FFF2-40B4-BE49-F238E27FC236}">
                  <a16:creationId xmlns:a16="http://schemas.microsoft.com/office/drawing/2014/main" id="{54F4058C-8A1E-4B63-A743-A142B706BDDC}"/>
                </a:ext>
              </a:extLst>
            </p:cNvPr>
            <p:cNvSpPr>
              <a:spLocks/>
            </p:cNvSpPr>
            <p:nvPr/>
          </p:nvSpPr>
          <p:spPr bwMode="auto">
            <a:xfrm>
              <a:off x="7967663" y="7667626"/>
              <a:ext cx="71438" cy="30163"/>
            </a:xfrm>
            <a:custGeom>
              <a:avLst/>
              <a:gdLst>
                <a:gd name="T0" fmla="*/ 38 w 45"/>
                <a:gd name="T1" fmla="*/ 0 h 19"/>
                <a:gd name="T2" fmla="*/ 0 w 45"/>
                <a:gd name="T3" fmla="*/ 0 h 19"/>
                <a:gd name="T4" fmla="*/ 7 w 45"/>
                <a:gd name="T5" fmla="*/ 19 h 19"/>
                <a:gd name="T6" fmla="*/ 45 w 45"/>
                <a:gd name="T7" fmla="*/ 19 h 19"/>
                <a:gd name="T8" fmla="*/ 40 w 45"/>
                <a:gd name="T9" fmla="*/ 7 h 19"/>
                <a:gd name="T10" fmla="*/ 38 w 45"/>
                <a:gd name="T11" fmla="*/ 0 h 19"/>
              </a:gdLst>
              <a:ahLst/>
              <a:cxnLst>
                <a:cxn ang="0">
                  <a:pos x="T0" y="T1"/>
                </a:cxn>
                <a:cxn ang="0">
                  <a:pos x="T2" y="T3"/>
                </a:cxn>
                <a:cxn ang="0">
                  <a:pos x="T4" y="T5"/>
                </a:cxn>
                <a:cxn ang="0">
                  <a:pos x="T6" y="T7"/>
                </a:cxn>
                <a:cxn ang="0">
                  <a:pos x="T8" y="T9"/>
                </a:cxn>
                <a:cxn ang="0">
                  <a:pos x="T10" y="T11"/>
                </a:cxn>
              </a:cxnLst>
              <a:rect l="0" t="0" r="r" b="b"/>
              <a:pathLst>
                <a:path w="45" h="19">
                  <a:moveTo>
                    <a:pt x="38" y="0"/>
                  </a:moveTo>
                  <a:lnTo>
                    <a:pt x="0" y="0"/>
                  </a:lnTo>
                  <a:lnTo>
                    <a:pt x="7" y="19"/>
                  </a:lnTo>
                  <a:lnTo>
                    <a:pt x="45" y="19"/>
                  </a:lnTo>
                  <a:lnTo>
                    <a:pt x="40" y="7"/>
                  </a:lnTo>
                  <a:lnTo>
                    <a:pt x="38" y="0"/>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11" name="Freeform 772">
              <a:extLst>
                <a:ext uri="{FF2B5EF4-FFF2-40B4-BE49-F238E27FC236}">
                  <a16:creationId xmlns:a16="http://schemas.microsoft.com/office/drawing/2014/main" id="{BB7996CD-7F7A-456E-AE9F-1456EF615B40}"/>
                </a:ext>
              </a:extLst>
            </p:cNvPr>
            <p:cNvSpPr>
              <a:spLocks/>
            </p:cNvSpPr>
            <p:nvPr/>
          </p:nvSpPr>
          <p:spPr bwMode="auto">
            <a:xfrm>
              <a:off x="7967663" y="7667626"/>
              <a:ext cx="71438" cy="30163"/>
            </a:xfrm>
            <a:custGeom>
              <a:avLst/>
              <a:gdLst>
                <a:gd name="T0" fmla="*/ 38 w 45"/>
                <a:gd name="T1" fmla="*/ 0 h 19"/>
                <a:gd name="T2" fmla="*/ 0 w 45"/>
                <a:gd name="T3" fmla="*/ 0 h 19"/>
                <a:gd name="T4" fmla="*/ 7 w 45"/>
                <a:gd name="T5" fmla="*/ 19 h 19"/>
                <a:gd name="T6" fmla="*/ 45 w 45"/>
                <a:gd name="T7" fmla="*/ 19 h 19"/>
                <a:gd name="T8" fmla="*/ 40 w 45"/>
                <a:gd name="T9" fmla="*/ 7 h 19"/>
                <a:gd name="T10" fmla="*/ 38 w 45"/>
                <a:gd name="T11" fmla="*/ 0 h 19"/>
              </a:gdLst>
              <a:ahLst/>
              <a:cxnLst>
                <a:cxn ang="0">
                  <a:pos x="T0" y="T1"/>
                </a:cxn>
                <a:cxn ang="0">
                  <a:pos x="T2" y="T3"/>
                </a:cxn>
                <a:cxn ang="0">
                  <a:pos x="T4" y="T5"/>
                </a:cxn>
                <a:cxn ang="0">
                  <a:pos x="T6" y="T7"/>
                </a:cxn>
                <a:cxn ang="0">
                  <a:pos x="T8" y="T9"/>
                </a:cxn>
                <a:cxn ang="0">
                  <a:pos x="T10" y="T11"/>
                </a:cxn>
              </a:cxnLst>
              <a:rect l="0" t="0" r="r" b="b"/>
              <a:pathLst>
                <a:path w="45" h="19">
                  <a:moveTo>
                    <a:pt x="38" y="0"/>
                  </a:moveTo>
                  <a:lnTo>
                    <a:pt x="0" y="0"/>
                  </a:lnTo>
                  <a:lnTo>
                    <a:pt x="7" y="19"/>
                  </a:lnTo>
                  <a:lnTo>
                    <a:pt x="45" y="19"/>
                  </a:lnTo>
                  <a:lnTo>
                    <a:pt x="40" y="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pic>
          <p:nvPicPr>
            <p:cNvPr id="1797" name="Picture 773">
              <a:extLst>
                <a:ext uri="{FF2B5EF4-FFF2-40B4-BE49-F238E27FC236}">
                  <a16:creationId xmlns:a16="http://schemas.microsoft.com/office/drawing/2014/main" id="{FB0F4AB0-F20A-475A-845D-5D1647D4306E}"/>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805738" y="7656514"/>
              <a:ext cx="120650" cy="112713"/>
            </a:xfrm>
            <a:prstGeom prst="rect">
              <a:avLst/>
            </a:prstGeom>
            <a:solidFill>
              <a:srgbClr val="5795CC"/>
            </a:solidFill>
            <a:ln>
              <a:noFill/>
            </a:ln>
          </p:spPr>
        </p:pic>
        <p:sp>
          <p:nvSpPr>
            <p:cNvPr id="1712" name="Freeform 774">
              <a:extLst>
                <a:ext uri="{FF2B5EF4-FFF2-40B4-BE49-F238E27FC236}">
                  <a16:creationId xmlns:a16="http://schemas.microsoft.com/office/drawing/2014/main" id="{1900C58C-629C-4DC6-ABF8-ED42D7E31643}"/>
                </a:ext>
              </a:extLst>
            </p:cNvPr>
            <p:cNvSpPr>
              <a:spLocks/>
            </p:cNvSpPr>
            <p:nvPr/>
          </p:nvSpPr>
          <p:spPr bwMode="auto">
            <a:xfrm>
              <a:off x="7910513" y="7667626"/>
              <a:ext cx="68263" cy="30163"/>
            </a:xfrm>
            <a:custGeom>
              <a:avLst/>
              <a:gdLst>
                <a:gd name="T0" fmla="*/ 36 w 43"/>
                <a:gd name="T1" fmla="*/ 0 h 19"/>
                <a:gd name="T2" fmla="*/ 0 w 43"/>
                <a:gd name="T3" fmla="*/ 0 h 19"/>
                <a:gd name="T4" fmla="*/ 7 w 43"/>
                <a:gd name="T5" fmla="*/ 19 h 19"/>
                <a:gd name="T6" fmla="*/ 43 w 43"/>
                <a:gd name="T7" fmla="*/ 19 h 19"/>
                <a:gd name="T8" fmla="*/ 36 w 43"/>
                <a:gd name="T9" fmla="*/ 0 h 19"/>
              </a:gdLst>
              <a:ahLst/>
              <a:cxnLst>
                <a:cxn ang="0">
                  <a:pos x="T0" y="T1"/>
                </a:cxn>
                <a:cxn ang="0">
                  <a:pos x="T2" y="T3"/>
                </a:cxn>
                <a:cxn ang="0">
                  <a:pos x="T4" y="T5"/>
                </a:cxn>
                <a:cxn ang="0">
                  <a:pos x="T6" y="T7"/>
                </a:cxn>
                <a:cxn ang="0">
                  <a:pos x="T8" y="T9"/>
                </a:cxn>
              </a:cxnLst>
              <a:rect l="0" t="0" r="r" b="b"/>
              <a:pathLst>
                <a:path w="43" h="19">
                  <a:moveTo>
                    <a:pt x="36" y="0"/>
                  </a:moveTo>
                  <a:lnTo>
                    <a:pt x="0" y="0"/>
                  </a:lnTo>
                  <a:lnTo>
                    <a:pt x="7" y="19"/>
                  </a:lnTo>
                  <a:lnTo>
                    <a:pt x="43" y="19"/>
                  </a:lnTo>
                  <a:lnTo>
                    <a:pt x="36" y="0"/>
                  </a:lnTo>
                  <a:close/>
                </a:path>
              </a:pathLst>
            </a:custGeom>
            <a:solidFill>
              <a:srgbClr val="1E1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13" name="Freeform 775">
              <a:extLst>
                <a:ext uri="{FF2B5EF4-FFF2-40B4-BE49-F238E27FC236}">
                  <a16:creationId xmlns:a16="http://schemas.microsoft.com/office/drawing/2014/main" id="{706FEBCC-4731-4BF6-93A3-E53D73172BE0}"/>
                </a:ext>
              </a:extLst>
            </p:cNvPr>
            <p:cNvSpPr>
              <a:spLocks/>
            </p:cNvSpPr>
            <p:nvPr/>
          </p:nvSpPr>
          <p:spPr bwMode="auto">
            <a:xfrm>
              <a:off x="7910513" y="7667626"/>
              <a:ext cx="68263" cy="30163"/>
            </a:xfrm>
            <a:custGeom>
              <a:avLst/>
              <a:gdLst>
                <a:gd name="T0" fmla="*/ 36 w 43"/>
                <a:gd name="T1" fmla="*/ 0 h 19"/>
                <a:gd name="T2" fmla="*/ 0 w 43"/>
                <a:gd name="T3" fmla="*/ 0 h 19"/>
                <a:gd name="T4" fmla="*/ 7 w 43"/>
                <a:gd name="T5" fmla="*/ 19 h 19"/>
                <a:gd name="T6" fmla="*/ 43 w 43"/>
                <a:gd name="T7" fmla="*/ 19 h 19"/>
                <a:gd name="T8" fmla="*/ 36 w 43"/>
                <a:gd name="T9" fmla="*/ 0 h 19"/>
              </a:gdLst>
              <a:ahLst/>
              <a:cxnLst>
                <a:cxn ang="0">
                  <a:pos x="T0" y="T1"/>
                </a:cxn>
                <a:cxn ang="0">
                  <a:pos x="T2" y="T3"/>
                </a:cxn>
                <a:cxn ang="0">
                  <a:pos x="T4" y="T5"/>
                </a:cxn>
                <a:cxn ang="0">
                  <a:pos x="T6" y="T7"/>
                </a:cxn>
                <a:cxn ang="0">
                  <a:pos x="T8" y="T9"/>
                </a:cxn>
              </a:cxnLst>
              <a:rect l="0" t="0" r="r" b="b"/>
              <a:pathLst>
                <a:path w="43" h="19">
                  <a:moveTo>
                    <a:pt x="36" y="0"/>
                  </a:moveTo>
                  <a:lnTo>
                    <a:pt x="0" y="0"/>
                  </a:lnTo>
                  <a:lnTo>
                    <a:pt x="7" y="19"/>
                  </a:lnTo>
                  <a:lnTo>
                    <a:pt x="43" y="19"/>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pic>
          <p:nvPicPr>
            <p:cNvPr id="1801" name="Picture 777">
              <a:extLst>
                <a:ext uri="{FF2B5EF4-FFF2-40B4-BE49-F238E27FC236}">
                  <a16:creationId xmlns:a16="http://schemas.microsoft.com/office/drawing/2014/main" id="{552FE884-0871-463B-A00A-9D6D50FF481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308975" y="7727951"/>
              <a:ext cx="33338"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 name="Picture 778">
              <a:extLst>
                <a:ext uri="{FF2B5EF4-FFF2-40B4-BE49-F238E27FC236}">
                  <a16:creationId xmlns:a16="http://schemas.microsoft.com/office/drawing/2014/main" id="{A6FDA803-C84A-4182-A6E6-EADA9F27DC9C}"/>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072438" y="7681914"/>
              <a:ext cx="165100"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4" name="Freeform 780">
              <a:extLst>
                <a:ext uri="{FF2B5EF4-FFF2-40B4-BE49-F238E27FC236}">
                  <a16:creationId xmlns:a16="http://schemas.microsoft.com/office/drawing/2014/main" id="{E6C5F2AE-4403-4846-8F77-DAF00D8EE534}"/>
                </a:ext>
              </a:extLst>
            </p:cNvPr>
            <p:cNvSpPr>
              <a:spLocks/>
            </p:cNvSpPr>
            <p:nvPr/>
          </p:nvSpPr>
          <p:spPr bwMode="auto">
            <a:xfrm>
              <a:off x="8039100" y="7697789"/>
              <a:ext cx="44450" cy="63500"/>
            </a:xfrm>
            <a:custGeom>
              <a:avLst/>
              <a:gdLst>
                <a:gd name="T0" fmla="*/ 28 w 28"/>
                <a:gd name="T1" fmla="*/ 0 h 40"/>
                <a:gd name="T2" fmla="*/ 0 w 28"/>
                <a:gd name="T3" fmla="*/ 0 h 40"/>
                <a:gd name="T4" fmla="*/ 16 w 28"/>
                <a:gd name="T5" fmla="*/ 40 h 40"/>
                <a:gd name="T6" fmla="*/ 28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0" y="0"/>
                  </a:lnTo>
                  <a:lnTo>
                    <a:pt x="16" y="40"/>
                  </a:lnTo>
                  <a:lnTo>
                    <a:pt x="28" y="40"/>
                  </a:lnTo>
                  <a:lnTo>
                    <a:pt x="28" y="24"/>
                  </a:lnTo>
                  <a:lnTo>
                    <a:pt x="28" y="0"/>
                  </a:lnTo>
                  <a:close/>
                </a:path>
              </a:pathLst>
            </a:custGeom>
            <a:solidFill>
              <a:srgbClr val="8843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15" name="Freeform 781">
              <a:extLst>
                <a:ext uri="{FF2B5EF4-FFF2-40B4-BE49-F238E27FC236}">
                  <a16:creationId xmlns:a16="http://schemas.microsoft.com/office/drawing/2014/main" id="{3ACBE262-5BE4-4A04-BCC0-EB9D968287FD}"/>
                </a:ext>
              </a:extLst>
            </p:cNvPr>
            <p:cNvSpPr>
              <a:spLocks/>
            </p:cNvSpPr>
            <p:nvPr/>
          </p:nvSpPr>
          <p:spPr bwMode="auto">
            <a:xfrm>
              <a:off x="8039100" y="7697789"/>
              <a:ext cx="44450" cy="63500"/>
            </a:xfrm>
            <a:custGeom>
              <a:avLst/>
              <a:gdLst>
                <a:gd name="T0" fmla="*/ 28 w 28"/>
                <a:gd name="T1" fmla="*/ 0 h 40"/>
                <a:gd name="T2" fmla="*/ 0 w 28"/>
                <a:gd name="T3" fmla="*/ 0 h 40"/>
                <a:gd name="T4" fmla="*/ 16 w 28"/>
                <a:gd name="T5" fmla="*/ 40 h 40"/>
                <a:gd name="T6" fmla="*/ 28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0" y="0"/>
                  </a:lnTo>
                  <a:lnTo>
                    <a:pt x="16" y="40"/>
                  </a:lnTo>
                  <a:lnTo>
                    <a:pt x="28" y="40"/>
                  </a:lnTo>
                  <a:lnTo>
                    <a:pt x="28" y="24"/>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16" name="Freeform 782">
              <a:extLst>
                <a:ext uri="{FF2B5EF4-FFF2-40B4-BE49-F238E27FC236}">
                  <a16:creationId xmlns:a16="http://schemas.microsoft.com/office/drawing/2014/main" id="{6174071E-19F4-402F-987D-1D6BF274831E}"/>
                </a:ext>
              </a:extLst>
            </p:cNvPr>
            <p:cNvSpPr>
              <a:spLocks noEditPoints="1"/>
            </p:cNvSpPr>
            <p:nvPr/>
          </p:nvSpPr>
          <p:spPr bwMode="auto">
            <a:xfrm>
              <a:off x="8207375" y="7697789"/>
              <a:ext cx="134938" cy="63500"/>
            </a:xfrm>
            <a:custGeom>
              <a:avLst/>
              <a:gdLst>
                <a:gd name="T0" fmla="*/ 14 w 85"/>
                <a:gd name="T1" fmla="*/ 0 h 40"/>
                <a:gd name="T2" fmla="*/ 14 w 85"/>
                <a:gd name="T3" fmla="*/ 0 h 40"/>
                <a:gd name="T4" fmla="*/ 7 w 85"/>
                <a:gd name="T5" fmla="*/ 24 h 40"/>
                <a:gd name="T6" fmla="*/ 0 w 85"/>
                <a:gd name="T7" fmla="*/ 40 h 40"/>
                <a:gd name="T8" fmla="*/ 0 w 85"/>
                <a:gd name="T9" fmla="*/ 40 h 40"/>
                <a:gd name="T10" fmla="*/ 14 w 85"/>
                <a:gd name="T11" fmla="*/ 0 h 40"/>
                <a:gd name="T12" fmla="*/ 85 w 85"/>
                <a:gd name="T13" fmla="*/ 0 h 40"/>
                <a:gd name="T14" fmla="*/ 50 w 85"/>
                <a:gd name="T15" fmla="*/ 0 h 40"/>
                <a:gd name="T16" fmla="*/ 35 w 85"/>
                <a:gd name="T17" fmla="*/ 40 h 40"/>
                <a:gd name="T18" fmla="*/ 73 w 85"/>
                <a:gd name="T19" fmla="*/ 40 h 40"/>
                <a:gd name="T20" fmla="*/ 78 w 85"/>
                <a:gd name="T21" fmla="*/ 24 h 40"/>
                <a:gd name="T22" fmla="*/ 85 w 85"/>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40">
                  <a:moveTo>
                    <a:pt x="14" y="0"/>
                  </a:moveTo>
                  <a:lnTo>
                    <a:pt x="14" y="0"/>
                  </a:lnTo>
                  <a:lnTo>
                    <a:pt x="7" y="24"/>
                  </a:lnTo>
                  <a:lnTo>
                    <a:pt x="0" y="40"/>
                  </a:lnTo>
                  <a:lnTo>
                    <a:pt x="0" y="40"/>
                  </a:lnTo>
                  <a:lnTo>
                    <a:pt x="14" y="0"/>
                  </a:lnTo>
                  <a:close/>
                  <a:moveTo>
                    <a:pt x="85" y="0"/>
                  </a:moveTo>
                  <a:lnTo>
                    <a:pt x="50" y="0"/>
                  </a:lnTo>
                  <a:lnTo>
                    <a:pt x="35" y="40"/>
                  </a:lnTo>
                  <a:lnTo>
                    <a:pt x="73" y="40"/>
                  </a:lnTo>
                  <a:lnTo>
                    <a:pt x="78" y="24"/>
                  </a:lnTo>
                  <a:lnTo>
                    <a:pt x="85" y="0"/>
                  </a:lnTo>
                  <a:close/>
                </a:path>
              </a:pathLst>
            </a:custGeom>
            <a:solidFill>
              <a:srgbClr val="9FB1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17" name="Freeform 783">
              <a:extLst>
                <a:ext uri="{FF2B5EF4-FFF2-40B4-BE49-F238E27FC236}">
                  <a16:creationId xmlns:a16="http://schemas.microsoft.com/office/drawing/2014/main" id="{4B3E4771-6EEF-4F14-A079-DAAF57498EDC}"/>
                </a:ext>
              </a:extLst>
            </p:cNvPr>
            <p:cNvSpPr>
              <a:spLocks noEditPoints="1"/>
            </p:cNvSpPr>
            <p:nvPr/>
          </p:nvSpPr>
          <p:spPr bwMode="auto">
            <a:xfrm>
              <a:off x="8207375" y="7697789"/>
              <a:ext cx="134938" cy="63500"/>
            </a:xfrm>
            <a:custGeom>
              <a:avLst/>
              <a:gdLst>
                <a:gd name="T0" fmla="*/ 14 w 85"/>
                <a:gd name="T1" fmla="*/ 0 h 40"/>
                <a:gd name="T2" fmla="*/ 14 w 85"/>
                <a:gd name="T3" fmla="*/ 0 h 40"/>
                <a:gd name="T4" fmla="*/ 7 w 85"/>
                <a:gd name="T5" fmla="*/ 24 h 40"/>
                <a:gd name="T6" fmla="*/ 0 w 85"/>
                <a:gd name="T7" fmla="*/ 40 h 40"/>
                <a:gd name="T8" fmla="*/ 0 w 85"/>
                <a:gd name="T9" fmla="*/ 40 h 40"/>
                <a:gd name="T10" fmla="*/ 14 w 85"/>
                <a:gd name="T11" fmla="*/ 0 h 40"/>
                <a:gd name="T12" fmla="*/ 85 w 85"/>
                <a:gd name="T13" fmla="*/ 0 h 40"/>
                <a:gd name="T14" fmla="*/ 50 w 85"/>
                <a:gd name="T15" fmla="*/ 0 h 40"/>
                <a:gd name="T16" fmla="*/ 35 w 85"/>
                <a:gd name="T17" fmla="*/ 40 h 40"/>
                <a:gd name="T18" fmla="*/ 73 w 85"/>
                <a:gd name="T19" fmla="*/ 40 h 40"/>
                <a:gd name="T20" fmla="*/ 78 w 85"/>
                <a:gd name="T21" fmla="*/ 24 h 40"/>
                <a:gd name="T22" fmla="*/ 85 w 85"/>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40">
                  <a:moveTo>
                    <a:pt x="14" y="0"/>
                  </a:moveTo>
                  <a:lnTo>
                    <a:pt x="14" y="0"/>
                  </a:lnTo>
                  <a:lnTo>
                    <a:pt x="7" y="24"/>
                  </a:lnTo>
                  <a:lnTo>
                    <a:pt x="0" y="40"/>
                  </a:lnTo>
                  <a:lnTo>
                    <a:pt x="0" y="40"/>
                  </a:lnTo>
                  <a:lnTo>
                    <a:pt x="14" y="0"/>
                  </a:lnTo>
                  <a:moveTo>
                    <a:pt x="85" y="0"/>
                  </a:moveTo>
                  <a:lnTo>
                    <a:pt x="50" y="0"/>
                  </a:lnTo>
                  <a:lnTo>
                    <a:pt x="35" y="40"/>
                  </a:lnTo>
                  <a:lnTo>
                    <a:pt x="73" y="40"/>
                  </a:lnTo>
                  <a:lnTo>
                    <a:pt x="78" y="24"/>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18" name="Freeform 784">
              <a:extLst>
                <a:ext uri="{FF2B5EF4-FFF2-40B4-BE49-F238E27FC236}">
                  <a16:creationId xmlns:a16="http://schemas.microsoft.com/office/drawing/2014/main" id="{E84D6BB4-15F1-4F35-9AEB-2005E33F80AD}"/>
                </a:ext>
              </a:extLst>
            </p:cNvPr>
            <p:cNvSpPr>
              <a:spLocks/>
            </p:cNvSpPr>
            <p:nvPr/>
          </p:nvSpPr>
          <p:spPr bwMode="auto">
            <a:xfrm>
              <a:off x="8207375" y="7697789"/>
              <a:ext cx="79375" cy="63500"/>
            </a:xfrm>
            <a:custGeom>
              <a:avLst/>
              <a:gdLst>
                <a:gd name="T0" fmla="*/ 50 w 50"/>
                <a:gd name="T1" fmla="*/ 0 h 40"/>
                <a:gd name="T2" fmla="*/ 14 w 50"/>
                <a:gd name="T3" fmla="*/ 0 h 40"/>
                <a:gd name="T4" fmla="*/ 0 w 50"/>
                <a:gd name="T5" fmla="*/ 40 h 40"/>
                <a:gd name="T6" fmla="*/ 35 w 50"/>
                <a:gd name="T7" fmla="*/ 40 h 40"/>
                <a:gd name="T8" fmla="*/ 50 w 50"/>
                <a:gd name="T9" fmla="*/ 0 h 40"/>
              </a:gdLst>
              <a:ahLst/>
              <a:cxnLst>
                <a:cxn ang="0">
                  <a:pos x="T0" y="T1"/>
                </a:cxn>
                <a:cxn ang="0">
                  <a:pos x="T2" y="T3"/>
                </a:cxn>
                <a:cxn ang="0">
                  <a:pos x="T4" y="T5"/>
                </a:cxn>
                <a:cxn ang="0">
                  <a:pos x="T6" y="T7"/>
                </a:cxn>
                <a:cxn ang="0">
                  <a:pos x="T8" y="T9"/>
                </a:cxn>
              </a:cxnLst>
              <a:rect l="0" t="0" r="r" b="b"/>
              <a:pathLst>
                <a:path w="50" h="40">
                  <a:moveTo>
                    <a:pt x="50" y="0"/>
                  </a:moveTo>
                  <a:lnTo>
                    <a:pt x="14" y="0"/>
                  </a:lnTo>
                  <a:lnTo>
                    <a:pt x="0" y="40"/>
                  </a:lnTo>
                  <a:lnTo>
                    <a:pt x="35" y="40"/>
                  </a:lnTo>
                  <a:lnTo>
                    <a:pt x="50" y="0"/>
                  </a:lnTo>
                  <a:close/>
                </a:path>
              </a:pathLst>
            </a:custGeom>
            <a:solidFill>
              <a:srgbClr val="7B8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19" name="Freeform 785">
              <a:extLst>
                <a:ext uri="{FF2B5EF4-FFF2-40B4-BE49-F238E27FC236}">
                  <a16:creationId xmlns:a16="http://schemas.microsoft.com/office/drawing/2014/main" id="{C70B8C12-E00B-44E5-9277-B2938BFD13DB}"/>
                </a:ext>
              </a:extLst>
            </p:cNvPr>
            <p:cNvSpPr>
              <a:spLocks/>
            </p:cNvSpPr>
            <p:nvPr/>
          </p:nvSpPr>
          <p:spPr bwMode="auto">
            <a:xfrm>
              <a:off x="8207375" y="7697789"/>
              <a:ext cx="79375" cy="63500"/>
            </a:xfrm>
            <a:custGeom>
              <a:avLst/>
              <a:gdLst>
                <a:gd name="T0" fmla="*/ 50 w 50"/>
                <a:gd name="T1" fmla="*/ 0 h 40"/>
                <a:gd name="T2" fmla="*/ 14 w 50"/>
                <a:gd name="T3" fmla="*/ 0 h 40"/>
                <a:gd name="T4" fmla="*/ 0 w 50"/>
                <a:gd name="T5" fmla="*/ 40 h 40"/>
                <a:gd name="T6" fmla="*/ 35 w 50"/>
                <a:gd name="T7" fmla="*/ 40 h 40"/>
                <a:gd name="T8" fmla="*/ 50 w 50"/>
                <a:gd name="T9" fmla="*/ 0 h 40"/>
              </a:gdLst>
              <a:ahLst/>
              <a:cxnLst>
                <a:cxn ang="0">
                  <a:pos x="T0" y="T1"/>
                </a:cxn>
                <a:cxn ang="0">
                  <a:pos x="T2" y="T3"/>
                </a:cxn>
                <a:cxn ang="0">
                  <a:pos x="T4" y="T5"/>
                </a:cxn>
                <a:cxn ang="0">
                  <a:pos x="T6" y="T7"/>
                </a:cxn>
                <a:cxn ang="0">
                  <a:pos x="T8" y="T9"/>
                </a:cxn>
              </a:cxnLst>
              <a:rect l="0" t="0" r="r" b="b"/>
              <a:pathLst>
                <a:path w="50" h="40">
                  <a:moveTo>
                    <a:pt x="50" y="0"/>
                  </a:moveTo>
                  <a:lnTo>
                    <a:pt x="14" y="0"/>
                  </a:lnTo>
                  <a:lnTo>
                    <a:pt x="0" y="40"/>
                  </a:lnTo>
                  <a:lnTo>
                    <a:pt x="35" y="40"/>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20" name="Freeform 786">
              <a:extLst>
                <a:ext uri="{FF2B5EF4-FFF2-40B4-BE49-F238E27FC236}">
                  <a16:creationId xmlns:a16="http://schemas.microsoft.com/office/drawing/2014/main" id="{E9AD69EE-E20A-4FA9-89AD-533490056203}"/>
                </a:ext>
              </a:extLst>
            </p:cNvPr>
            <p:cNvSpPr>
              <a:spLocks/>
            </p:cNvSpPr>
            <p:nvPr/>
          </p:nvSpPr>
          <p:spPr bwMode="auto">
            <a:xfrm>
              <a:off x="7978775" y="7697789"/>
              <a:ext cx="85725" cy="63500"/>
            </a:xfrm>
            <a:custGeom>
              <a:avLst/>
              <a:gdLst>
                <a:gd name="T0" fmla="*/ 38 w 54"/>
                <a:gd name="T1" fmla="*/ 0 h 40"/>
                <a:gd name="T2" fmla="*/ 0 w 54"/>
                <a:gd name="T3" fmla="*/ 0 h 40"/>
                <a:gd name="T4" fmla="*/ 16 w 54"/>
                <a:gd name="T5" fmla="*/ 40 h 40"/>
                <a:gd name="T6" fmla="*/ 54 w 54"/>
                <a:gd name="T7" fmla="*/ 40 h 40"/>
                <a:gd name="T8" fmla="*/ 38 w 54"/>
                <a:gd name="T9" fmla="*/ 0 h 40"/>
              </a:gdLst>
              <a:ahLst/>
              <a:cxnLst>
                <a:cxn ang="0">
                  <a:pos x="T0" y="T1"/>
                </a:cxn>
                <a:cxn ang="0">
                  <a:pos x="T2" y="T3"/>
                </a:cxn>
                <a:cxn ang="0">
                  <a:pos x="T4" y="T5"/>
                </a:cxn>
                <a:cxn ang="0">
                  <a:pos x="T6" y="T7"/>
                </a:cxn>
                <a:cxn ang="0">
                  <a:pos x="T8" y="T9"/>
                </a:cxn>
              </a:cxnLst>
              <a:rect l="0" t="0" r="r" b="b"/>
              <a:pathLst>
                <a:path w="54" h="40">
                  <a:moveTo>
                    <a:pt x="38" y="0"/>
                  </a:moveTo>
                  <a:lnTo>
                    <a:pt x="0" y="0"/>
                  </a:lnTo>
                  <a:lnTo>
                    <a:pt x="16" y="40"/>
                  </a:lnTo>
                  <a:lnTo>
                    <a:pt x="54" y="40"/>
                  </a:lnTo>
                  <a:lnTo>
                    <a:pt x="38" y="0"/>
                  </a:lnTo>
                  <a:close/>
                </a:path>
              </a:pathLst>
            </a:custGeom>
            <a:solidFill>
              <a:srgbClr val="262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21" name="Freeform 787">
              <a:extLst>
                <a:ext uri="{FF2B5EF4-FFF2-40B4-BE49-F238E27FC236}">
                  <a16:creationId xmlns:a16="http://schemas.microsoft.com/office/drawing/2014/main" id="{B6087BC4-BE2D-45C8-BDCF-180FEB72752E}"/>
                </a:ext>
              </a:extLst>
            </p:cNvPr>
            <p:cNvSpPr>
              <a:spLocks/>
            </p:cNvSpPr>
            <p:nvPr/>
          </p:nvSpPr>
          <p:spPr bwMode="auto">
            <a:xfrm>
              <a:off x="7978775" y="7697789"/>
              <a:ext cx="85725" cy="63500"/>
            </a:xfrm>
            <a:custGeom>
              <a:avLst/>
              <a:gdLst>
                <a:gd name="T0" fmla="*/ 38 w 54"/>
                <a:gd name="T1" fmla="*/ 0 h 40"/>
                <a:gd name="T2" fmla="*/ 0 w 54"/>
                <a:gd name="T3" fmla="*/ 0 h 40"/>
                <a:gd name="T4" fmla="*/ 16 w 54"/>
                <a:gd name="T5" fmla="*/ 40 h 40"/>
                <a:gd name="T6" fmla="*/ 54 w 54"/>
                <a:gd name="T7" fmla="*/ 40 h 40"/>
                <a:gd name="T8" fmla="*/ 38 w 54"/>
                <a:gd name="T9" fmla="*/ 0 h 40"/>
              </a:gdLst>
              <a:ahLst/>
              <a:cxnLst>
                <a:cxn ang="0">
                  <a:pos x="T0" y="T1"/>
                </a:cxn>
                <a:cxn ang="0">
                  <a:pos x="T2" y="T3"/>
                </a:cxn>
                <a:cxn ang="0">
                  <a:pos x="T4" y="T5"/>
                </a:cxn>
                <a:cxn ang="0">
                  <a:pos x="T6" y="T7"/>
                </a:cxn>
                <a:cxn ang="0">
                  <a:pos x="T8" y="T9"/>
                </a:cxn>
              </a:cxnLst>
              <a:rect l="0" t="0" r="r" b="b"/>
              <a:pathLst>
                <a:path w="54" h="40">
                  <a:moveTo>
                    <a:pt x="38" y="0"/>
                  </a:moveTo>
                  <a:lnTo>
                    <a:pt x="0" y="0"/>
                  </a:lnTo>
                  <a:lnTo>
                    <a:pt x="16" y="40"/>
                  </a:lnTo>
                  <a:lnTo>
                    <a:pt x="54" y="4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pic>
          <p:nvPicPr>
            <p:cNvPr id="1812" name="Picture 788">
              <a:extLst>
                <a:ext uri="{FF2B5EF4-FFF2-40B4-BE49-F238E27FC236}">
                  <a16:creationId xmlns:a16="http://schemas.microsoft.com/office/drawing/2014/main" id="{5DDF3E58-0B8A-454C-880B-17C713B267DF}"/>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854950" y="7681914"/>
              <a:ext cx="85725"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3" name="Picture 789">
              <a:extLst>
                <a:ext uri="{FF2B5EF4-FFF2-40B4-BE49-F238E27FC236}">
                  <a16:creationId xmlns:a16="http://schemas.microsoft.com/office/drawing/2014/main" id="{067239C4-0C34-468F-8F31-814DA75591A5}"/>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891463" y="7727951"/>
              <a:ext cx="65088"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2" name="Freeform 790">
              <a:extLst>
                <a:ext uri="{FF2B5EF4-FFF2-40B4-BE49-F238E27FC236}">
                  <a16:creationId xmlns:a16="http://schemas.microsoft.com/office/drawing/2014/main" id="{CF7BD409-1218-456D-A8D9-AF5D555A68CF}"/>
                </a:ext>
              </a:extLst>
            </p:cNvPr>
            <p:cNvSpPr>
              <a:spLocks/>
            </p:cNvSpPr>
            <p:nvPr/>
          </p:nvSpPr>
          <p:spPr bwMode="auto">
            <a:xfrm>
              <a:off x="7921625" y="7697789"/>
              <a:ext cx="82550" cy="63500"/>
            </a:xfrm>
            <a:custGeom>
              <a:avLst/>
              <a:gdLst>
                <a:gd name="T0" fmla="*/ 36 w 52"/>
                <a:gd name="T1" fmla="*/ 0 h 40"/>
                <a:gd name="T2" fmla="*/ 0 w 52"/>
                <a:gd name="T3" fmla="*/ 0 h 40"/>
                <a:gd name="T4" fmla="*/ 17 w 52"/>
                <a:gd name="T5" fmla="*/ 40 h 40"/>
                <a:gd name="T6" fmla="*/ 52 w 52"/>
                <a:gd name="T7" fmla="*/ 40 h 40"/>
                <a:gd name="T8" fmla="*/ 36 w 52"/>
                <a:gd name="T9" fmla="*/ 0 h 40"/>
              </a:gdLst>
              <a:ahLst/>
              <a:cxnLst>
                <a:cxn ang="0">
                  <a:pos x="T0" y="T1"/>
                </a:cxn>
                <a:cxn ang="0">
                  <a:pos x="T2" y="T3"/>
                </a:cxn>
                <a:cxn ang="0">
                  <a:pos x="T4" y="T5"/>
                </a:cxn>
                <a:cxn ang="0">
                  <a:pos x="T6" y="T7"/>
                </a:cxn>
                <a:cxn ang="0">
                  <a:pos x="T8" y="T9"/>
                </a:cxn>
              </a:cxnLst>
              <a:rect l="0" t="0" r="r" b="b"/>
              <a:pathLst>
                <a:path w="52" h="40">
                  <a:moveTo>
                    <a:pt x="36" y="0"/>
                  </a:moveTo>
                  <a:lnTo>
                    <a:pt x="0" y="0"/>
                  </a:lnTo>
                  <a:lnTo>
                    <a:pt x="17" y="40"/>
                  </a:lnTo>
                  <a:lnTo>
                    <a:pt x="52" y="40"/>
                  </a:lnTo>
                  <a:lnTo>
                    <a:pt x="36" y="0"/>
                  </a:lnTo>
                  <a:close/>
                </a:path>
              </a:pathLst>
            </a:custGeom>
            <a:solidFill>
              <a:srgbClr val="202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1723" name="Freeform 791">
              <a:extLst>
                <a:ext uri="{FF2B5EF4-FFF2-40B4-BE49-F238E27FC236}">
                  <a16:creationId xmlns:a16="http://schemas.microsoft.com/office/drawing/2014/main" id="{5D247277-3729-4B6C-8C80-B499C03921B4}"/>
                </a:ext>
              </a:extLst>
            </p:cNvPr>
            <p:cNvSpPr>
              <a:spLocks/>
            </p:cNvSpPr>
            <p:nvPr/>
          </p:nvSpPr>
          <p:spPr bwMode="auto">
            <a:xfrm>
              <a:off x="7921625" y="7697789"/>
              <a:ext cx="82550" cy="63500"/>
            </a:xfrm>
            <a:custGeom>
              <a:avLst/>
              <a:gdLst>
                <a:gd name="T0" fmla="*/ 36 w 52"/>
                <a:gd name="T1" fmla="*/ 0 h 40"/>
                <a:gd name="T2" fmla="*/ 0 w 52"/>
                <a:gd name="T3" fmla="*/ 0 h 40"/>
                <a:gd name="T4" fmla="*/ 17 w 52"/>
                <a:gd name="T5" fmla="*/ 40 h 40"/>
                <a:gd name="T6" fmla="*/ 52 w 52"/>
                <a:gd name="T7" fmla="*/ 40 h 40"/>
                <a:gd name="T8" fmla="*/ 36 w 52"/>
                <a:gd name="T9" fmla="*/ 0 h 40"/>
              </a:gdLst>
              <a:ahLst/>
              <a:cxnLst>
                <a:cxn ang="0">
                  <a:pos x="T0" y="T1"/>
                </a:cxn>
                <a:cxn ang="0">
                  <a:pos x="T2" y="T3"/>
                </a:cxn>
                <a:cxn ang="0">
                  <a:pos x="T4" y="T5"/>
                </a:cxn>
                <a:cxn ang="0">
                  <a:pos x="T6" y="T7"/>
                </a:cxn>
                <a:cxn ang="0">
                  <a:pos x="T8" y="T9"/>
                </a:cxn>
              </a:cxnLst>
              <a:rect l="0" t="0" r="r" b="b"/>
              <a:pathLst>
                <a:path w="52" h="40">
                  <a:moveTo>
                    <a:pt x="36" y="0"/>
                  </a:moveTo>
                  <a:lnTo>
                    <a:pt x="0" y="0"/>
                  </a:lnTo>
                  <a:lnTo>
                    <a:pt x="17" y="40"/>
                  </a:lnTo>
                  <a:lnTo>
                    <a:pt x="52" y="40"/>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sp>
          <p:nvSpPr>
            <p:cNvPr id="793" name="Rectangle 632">
              <a:extLst>
                <a:ext uri="{FF2B5EF4-FFF2-40B4-BE49-F238E27FC236}">
                  <a16:creationId xmlns:a16="http://schemas.microsoft.com/office/drawing/2014/main" id="{69240A14-4882-42C1-B46B-552314D7AE32}"/>
                </a:ext>
              </a:extLst>
            </p:cNvPr>
            <p:cNvSpPr>
              <a:spLocks noChangeArrowheads="1"/>
            </p:cNvSpPr>
            <p:nvPr/>
          </p:nvSpPr>
          <p:spPr bwMode="auto">
            <a:xfrm>
              <a:off x="1689101" y="4998245"/>
              <a:ext cx="3681413" cy="2335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dirty="0"/>
            </a:p>
          </p:txBody>
        </p:sp>
        <p:grpSp>
          <p:nvGrpSpPr>
            <p:cNvPr id="1562" name="Grupo 1561">
              <a:extLst>
                <a:ext uri="{FF2B5EF4-FFF2-40B4-BE49-F238E27FC236}">
                  <a16:creationId xmlns:a16="http://schemas.microsoft.com/office/drawing/2014/main" id="{260A28C6-D614-4818-8B18-64164286AC51}"/>
                </a:ext>
              </a:extLst>
            </p:cNvPr>
            <p:cNvGrpSpPr>
              <a:grpSpLocks noChangeAspect="1"/>
            </p:cNvGrpSpPr>
            <p:nvPr/>
          </p:nvGrpSpPr>
          <p:grpSpPr>
            <a:xfrm>
              <a:off x="1791062" y="5080847"/>
              <a:ext cx="3477490" cy="2167677"/>
              <a:chOff x="4264748" y="6188597"/>
              <a:chExt cx="3977569" cy="2999319"/>
            </a:xfrm>
          </p:grpSpPr>
          <p:sp>
            <p:nvSpPr>
              <p:cNvPr id="795" name="Rectangle 389">
                <a:extLst>
                  <a:ext uri="{FF2B5EF4-FFF2-40B4-BE49-F238E27FC236}">
                    <a16:creationId xmlns:a16="http://schemas.microsoft.com/office/drawing/2014/main" id="{7C7C8320-B658-437E-8E4B-D78C4E2A97D2}"/>
                  </a:ext>
                </a:extLst>
              </p:cNvPr>
              <p:cNvSpPr>
                <a:spLocks noChangeArrowheads="1"/>
              </p:cNvSpPr>
              <p:nvPr/>
            </p:nvSpPr>
            <p:spPr bwMode="auto">
              <a:xfrm>
                <a:off x="4264748" y="6188597"/>
                <a:ext cx="1262361" cy="206627"/>
              </a:xfrm>
              <a:prstGeom prst="rect">
                <a:avLst/>
              </a:prstGeom>
              <a:solidFill>
                <a:srgbClr val="DB7C64"/>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796" name="Rectangle 390">
                <a:extLst>
                  <a:ext uri="{FF2B5EF4-FFF2-40B4-BE49-F238E27FC236}">
                    <a16:creationId xmlns:a16="http://schemas.microsoft.com/office/drawing/2014/main" id="{AE268587-58DC-4085-813F-EB1C32C2658B}"/>
                  </a:ext>
                </a:extLst>
              </p:cNvPr>
              <p:cNvSpPr>
                <a:spLocks noChangeArrowheads="1"/>
              </p:cNvSpPr>
              <p:nvPr/>
            </p:nvSpPr>
            <p:spPr bwMode="auto">
              <a:xfrm>
                <a:off x="4264748" y="6566337"/>
                <a:ext cx="3977568" cy="719966"/>
              </a:xfrm>
              <a:prstGeom prst="rect">
                <a:avLst/>
              </a:prstGeom>
              <a:solidFill>
                <a:srgbClr val="83B8E6"/>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797" name="Rectangle 392">
                <a:extLst>
                  <a:ext uri="{FF2B5EF4-FFF2-40B4-BE49-F238E27FC236}">
                    <a16:creationId xmlns:a16="http://schemas.microsoft.com/office/drawing/2014/main" id="{6A8C5726-CBE2-44C0-9B44-1E8D51F68EDB}"/>
                  </a:ext>
                </a:extLst>
              </p:cNvPr>
              <p:cNvSpPr>
                <a:spLocks noChangeArrowheads="1"/>
              </p:cNvSpPr>
              <p:nvPr/>
            </p:nvSpPr>
            <p:spPr bwMode="auto">
              <a:xfrm>
                <a:off x="4264748" y="7426744"/>
                <a:ext cx="1162276" cy="203398"/>
              </a:xfrm>
              <a:prstGeom prst="rect">
                <a:avLst/>
              </a:prstGeom>
              <a:solidFill>
                <a:srgbClr val="FFAE00"/>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798" name="Rectangle 393">
                <a:extLst>
                  <a:ext uri="{FF2B5EF4-FFF2-40B4-BE49-F238E27FC236}">
                    <a16:creationId xmlns:a16="http://schemas.microsoft.com/office/drawing/2014/main" id="{1CE19BE6-F9E7-4787-A3E3-E0A30EB16917}"/>
                  </a:ext>
                </a:extLst>
              </p:cNvPr>
              <p:cNvSpPr>
                <a:spLocks noChangeArrowheads="1"/>
              </p:cNvSpPr>
              <p:nvPr/>
            </p:nvSpPr>
            <p:spPr bwMode="auto">
              <a:xfrm>
                <a:off x="5670780" y="7426744"/>
                <a:ext cx="1162276" cy="203398"/>
              </a:xfrm>
              <a:prstGeom prst="rect">
                <a:avLst/>
              </a:prstGeom>
              <a:solidFill>
                <a:srgbClr val="83B8E6"/>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799" name="Rectangle 394">
                <a:extLst>
                  <a:ext uri="{FF2B5EF4-FFF2-40B4-BE49-F238E27FC236}">
                    <a16:creationId xmlns:a16="http://schemas.microsoft.com/office/drawing/2014/main" id="{F20D1DE8-44C5-4C72-87EB-D140B9923CEF}"/>
                  </a:ext>
                </a:extLst>
              </p:cNvPr>
              <p:cNvSpPr>
                <a:spLocks noChangeArrowheads="1"/>
              </p:cNvSpPr>
              <p:nvPr/>
            </p:nvSpPr>
            <p:spPr bwMode="auto">
              <a:xfrm>
                <a:off x="7080040" y="7426744"/>
                <a:ext cx="1162276" cy="203398"/>
              </a:xfrm>
              <a:prstGeom prst="rect">
                <a:avLst/>
              </a:prstGeom>
              <a:solidFill>
                <a:srgbClr val="DB7C64"/>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00" name="Rectangle 395">
                <a:extLst>
                  <a:ext uri="{FF2B5EF4-FFF2-40B4-BE49-F238E27FC236}">
                    <a16:creationId xmlns:a16="http://schemas.microsoft.com/office/drawing/2014/main" id="{522424E3-7DB4-44A7-9315-9ABB24AE19FD}"/>
                  </a:ext>
                </a:extLst>
              </p:cNvPr>
              <p:cNvSpPr>
                <a:spLocks noChangeArrowheads="1"/>
              </p:cNvSpPr>
              <p:nvPr/>
            </p:nvSpPr>
            <p:spPr bwMode="auto">
              <a:xfrm>
                <a:off x="4264748" y="7715699"/>
                <a:ext cx="1162276" cy="1472217"/>
              </a:xfrm>
              <a:prstGeom prst="rect">
                <a:avLst/>
              </a:prstGeom>
              <a:solidFill>
                <a:srgbClr val="DB7C64"/>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01" name="Rectangle 396">
                <a:extLst>
                  <a:ext uri="{FF2B5EF4-FFF2-40B4-BE49-F238E27FC236}">
                    <a16:creationId xmlns:a16="http://schemas.microsoft.com/office/drawing/2014/main" id="{D689BD5E-1C5B-408C-B42F-9DAE13E76499}"/>
                  </a:ext>
                </a:extLst>
              </p:cNvPr>
              <p:cNvSpPr>
                <a:spLocks noChangeArrowheads="1"/>
              </p:cNvSpPr>
              <p:nvPr/>
            </p:nvSpPr>
            <p:spPr bwMode="auto">
              <a:xfrm>
                <a:off x="5670780" y="7715699"/>
                <a:ext cx="1162276" cy="690909"/>
              </a:xfrm>
              <a:prstGeom prst="rect">
                <a:avLst/>
              </a:prstGeom>
              <a:solidFill>
                <a:srgbClr val="FFAE00"/>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02" name="Rectangle 397">
                <a:extLst>
                  <a:ext uri="{FF2B5EF4-FFF2-40B4-BE49-F238E27FC236}">
                    <a16:creationId xmlns:a16="http://schemas.microsoft.com/office/drawing/2014/main" id="{DD3B2AFD-E13A-47DB-A406-546892B7D353}"/>
                  </a:ext>
                </a:extLst>
              </p:cNvPr>
              <p:cNvSpPr>
                <a:spLocks noChangeArrowheads="1"/>
              </p:cNvSpPr>
              <p:nvPr/>
            </p:nvSpPr>
            <p:spPr bwMode="auto">
              <a:xfrm>
                <a:off x="7080040" y="7715699"/>
                <a:ext cx="1162276" cy="1472217"/>
              </a:xfrm>
              <a:prstGeom prst="rect">
                <a:avLst/>
              </a:prstGeom>
              <a:solidFill>
                <a:srgbClr val="83B8E6"/>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03" name="Rectangle 398">
                <a:extLst>
                  <a:ext uri="{FF2B5EF4-FFF2-40B4-BE49-F238E27FC236}">
                    <a16:creationId xmlns:a16="http://schemas.microsoft.com/office/drawing/2014/main" id="{C618DFD3-3B17-41F5-B69D-F957485B0F5C}"/>
                  </a:ext>
                </a:extLst>
              </p:cNvPr>
              <p:cNvSpPr>
                <a:spLocks noChangeArrowheads="1"/>
              </p:cNvSpPr>
              <p:nvPr/>
            </p:nvSpPr>
            <p:spPr bwMode="auto">
              <a:xfrm>
                <a:off x="8119632" y="6188597"/>
                <a:ext cx="122685" cy="80714"/>
              </a:xfrm>
              <a:prstGeom prst="rect">
                <a:avLst/>
              </a:prstGeom>
              <a:solidFill>
                <a:srgbClr val="FFAE00"/>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04" name="Rectangle 399">
                <a:extLst>
                  <a:ext uri="{FF2B5EF4-FFF2-40B4-BE49-F238E27FC236}">
                    <a16:creationId xmlns:a16="http://schemas.microsoft.com/office/drawing/2014/main" id="{9C30F100-21C5-4E7A-B8A3-AB0E711139B5}"/>
                  </a:ext>
                </a:extLst>
              </p:cNvPr>
              <p:cNvSpPr>
                <a:spLocks noChangeArrowheads="1"/>
              </p:cNvSpPr>
              <p:nvPr/>
            </p:nvSpPr>
            <p:spPr bwMode="auto">
              <a:xfrm>
                <a:off x="7925919" y="6188597"/>
                <a:ext cx="125913" cy="80714"/>
              </a:xfrm>
              <a:prstGeom prst="rect">
                <a:avLst/>
              </a:prstGeom>
              <a:solidFill>
                <a:srgbClr val="83B8E6"/>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05" name="Rectangle 400">
                <a:extLst>
                  <a:ext uri="{FF2B5EF4-FFF2-40B4-BE49-F238E27FC236}">
                    <a16:creationId xmlns:a16="http://schemas.microsoft.com/office/drawing/2014/main" id="{617A4AD1-6EFC-49DC-B7B7-8770848A64E2}"/>
                  </a:ext>
                </a:extLst>
              </p:cNvPr>
              <p:cNvSpPr>
                <a:spLocks noChangeArrowheads="1"/>
              </p:cNvSpPr>
              <p:nvPr/>
            </p:nvSpPr>
            <p:spPr bwMode="auto">
              <a:xfrm>
                <a:off x="7735435" y="6188597"/>
                <a:ext cx="124299" cy="80714"/>
              </a:xfrm>
              <a:prstGeom prst="rect">
                <a:avLst/>
              </a:prstGeom>
              <a:solidFill>
                <a:srgbClr val="FFFFFF"/>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06" name="Rectangle 401">
                <a:extLst>
                  <a:ext uri="{FF2B5EF4-FFF2-40B4-BE49-F238E27FC236}">
                    <a16:creationId xmlns:a16="http://schemas.microsoft.com/office/drawing/2014/main" id="{E1A17AD6-7D28-4CA3-BBFA-E4F44B8BA1A2}"/>
                  </a:ext>
                </a:extLst>
              </p:cNvPr>
              <p:cNvSpPr>
                <a:spLocks noChangeArrowheads="1"/>
              </p:cNvSpPr>
              <p:nvPr/>
            </p:nvSpPr>
            <p:spPr bwMode="auto">
              <a:xfrm>
                <a:off x="7543336" y="6188597"/>
                <a:ext cx="125913" cy="80714"/>
              </a:xfrm>
              <a:prstGeom prst="rect">
                <a:avLst/>
              </a:prstGeom>
              <a:solidFill>
                <a:srgbClr val="DB7C64"/>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07" name="Rectangle 402">
                <a:extLst>
                  <a:ext uri="{FF2B5EF4-FFF2-40B4-BE49-F238E27FC236}">
                    <a16:creationId xmlns:a16="http://schemas.microsoft.com/office/drawing/2014/main" id="{C4B06F33-53D2-4A78-83C4-9D86EF5498CC}"/>
                  </a:ext>
                </a:extLst>
              </p:cNvPr>
              <p:cNvSpPr>
                <a:spLocks noChangeArrowheads="1"/>
              </p:cNvSpPr>
              <p:nvPr/>
            </p:nvSpPr>
            <p:spPr bwMode="auto">
              <a:xfrm>
                <a:off x="5670780" y="8564807"/>
                <a:ext cx="403568" cy="103313"/>
              </a:xfrm>
              <a:prstGeom prst="rect">
                <a:avLst/>
              </a:prstGeom>
              <a:solidFill>
                <a:srgbClr val="CCCCCC"/>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08" name="Rectangle 403">
                <a:extLst>
                  <a:ext uri="{FF2B5EF4-FFF2-40B4-BE49-F238E27FC236}">
                    <a16:creationId xmlns:a16="http://schemas.microsoft.com/office/drawing/2014/main" id="{3EE24AA6-C7AF-4A40-9CA7-67DC471A4DBA}"/>
                  </a:ext>
                </a:extLst>
              </p:cNvPr>
              <p:cNvSpPr>
                <a:spLocks noChangeArrowheads="1"/>
              </p:cNvSpPr>
              <p:nvPr/>
            </p:nvSpPr>
            <p:spPr bwMode="auto">
              <a:xfrm>
                <a:off x="5670780" y="8740762"/>
                <a:ext cx="1162276" cy="101699"/>
              </a:xfrm>
              <a:prstGeom prst="rect">
                <a:avLst/>
              </a:prstGeom>
              <a:solidFill>
                <a:srgbClr val="CCCCCC"/>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09" name="Rectangle 404">
                <a:extLst>
                  <a:ext uri="{FF2B5EF4-FFF2-40B4-BE49-F238E27FC236}">
                    <a16:creationId xmlns:a16="http://schemas.microsoft.com/office/drawing/2014/main" id="{AB4C1D81-A3FF-4FFD-A269-30E4D0D00EE1}"/>
                  </a:ext>
                </a:extLst>
              </p:cNvPr>
              <p:cNvSpPr>
                <a:spLocks noChangeArrowheads="1"/>
              </p:cNvSpPr>
              <p:nvPr/>
            </p:nvSpPr>
            <p:spPr bwMode="auto">
              <a:xfrm>
                <a:off x="5670780" y="8913489"/>
                <a:ext cx="1162276" cy="101699"/>
              </a:xfrm>
              <a:prstGeom prst="rect">
                <a:avLst/>
              </a:prstGeom>
              <a:solidFill>
                <a:srgbClr val="CCCCCC"/>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10" name="Rectangle 405">
                <a:extLst>
                  <a:ext uri="{FF2B5EF4-FFF2-40B4-BE49-F238E27FC236}">
                    <a16:creationId xmlns:a16="http://schemas.microsoft.com/office/drawing/2014/main" id="{5F6CBC04-B9B1-42B3-AA2E-85C65FD92EB3}"/>
                  </a:ext>
                </a:extLst>
              </p:cNvPr>
              <p:cNvSpPr>
                <a:spLocks noChangeArrowheads="1"/>
              </p:cNvSpPr>
              <p:nvPr/>
            </p:nvSpPr>
            <p:spPr bwMode="auto">
              <a:xfrm>
                <a:off x="5670780" y="9086217"/>
                <a:ext cx="1162276" cy="101699"/>
              </a:xfrm>
              <a:prstGeom prst="rect">
                <a:avLst/>
              </a:prstGeom>
              <a:solidFill>
                <a:srgbClr val="CCCCCC"/>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grpSp>
        <p:grpSp>
          <p:nvGrpSpPr>
            <p:cNvPr id="812" name="Grupo 811">
              <a:extLst>
                <a:ext uri="{FF2B5EF4-FFF2-40B4-BE49-F238E27FC236}">
                  <a16:creationId xmlns:a16="http://schemas.microsoft.com/office/drawing/2014/main" id="{F7E37909-6857-453A-87FA-55192261DC83}"/>
                </a:ext>
              </a:extLst>
            </p:cNvPr>
            <p:cNvGrpSpPr>
              <a:grpSpLocks noChangeAspect="1"/>
            </p:cNvGrpSpPr>
            <p:nvPr/>
          </p:nvGrpSpPr>
          <p:grpSpPr>
            <a:xfrm>
              <a:off x="9967117" y="6190783"/>
              <a:ext cx="1081089" cy="810092"/>
              <a:chOff x="4264748" y="6188597"/>
              <a:chExt cx="3977569" cy="2999319"/>
            </a:xfrm>
            <a:scene3d>
              <a:camera prst="perspectiveAbove" fov="5400000">
                <a:rot lat="21299996" lon="0" rev="0"/>
              </a:camera>
              <a:lightRig rig="threePt" dir="t"/>
            </a:scene3d>
          </p:grpSpPr>
          <p:sp>
            <p:nvSpPr>
              <p:cNvPr id="813" name="Rectangle 389">
                <a:extLst>
                  <a:ext uri="{FF2B5EF4-FFF2-40B4-BE49-F238E27FC236}">
                    <a16:creationId xmlns:a16="http://schemas.microsoft.com/office/drawing/2014/main" id="{44639405-CB5D-4031-A1B1-3FD15B03200E}"/>
                  </a:ext>
                </a:extLst>
              </p:cNvPr>
              <p:cNvSpPr>
                <a:spLocks noChangeArrowheads="1"/>
              </p:cNvSpPr>
              <p:nvPr/>
            </p:nvSpPr>
            <p:spPr bwMode="auto">
              <a:xfrm>
                <a:off x="4264748" y="6188597"/>
                <a:ext cx="1262361" cy="206627"/>
              </a:xfrm>
              <a:prstGeom prst="rect">
                <a:avLst/>
              </a:prstGeom>
              <a:solidFill>
                <a:srgbClr val="DB7C64"/>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14" name="Rectangle 390">
                <a:extLst>
                  <a:ext uri="{FF2B5EF4-FFF2-40B4-BE49-F238E27FC236}">
                    <a16:creationId xmlns:a16="http://schemas.microsoft.com/office/drawing/2014/main" id="{7BDE178C-666B-421E-BBE6-D4F0BFE6E20B}"/>
                  </a:ext>
                </a:extLst>
              </p:cNvPr>
              <p:cNvSpPr>
                <a:spLocks noChangeArrowheads="1"/>
              </p:cNvSpPr>
              <p:nvPr/>
            </p:nvSpPr>
            <p:spPr bwMode="auto">
              <a:xfrm>
                <a:off x="4264748" y="6566337"/>
                <a:ext cx="3977568" cy="719966"/>
              </a:xfrm>
              <a:prstGeom prst="rect">
                <a:avLst/>
              </a:prstGeom>
              <a:solidFill>
                <a:srgbClr val="83B8E6"/>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15" name="Rectangle 392">
                <a:extLst>
                  <a:ext uri="{FF2B5EF4-FFF2-40B4-BE49-F238E27FC236}">
                    <a16:creationId xmlns:a16="http://schemas.microsoft.com/office/drawing/2014/main" id="{14123BCA-183D-4959-8EEC-D7ACF6DEA9CC}"/>
                  </a:ext>
                </a:extLst>
              </p:cNvPr>
              <p:cNvSpPr>
                <a:spLocks noChangeArrowheads="1"/>
              </p:cNvSpPr>
              <p:nvPr/>
            </p:nvSpPr>
            <p:spPr bwMode="auto">
              <a:xfrm>
                <a:off x="4264748" y="7426744"/>
                <a:ext cx="1162276" cy="203398"/>
              </a:xfrm>
              <a:prstGeom prst="rect">
                <a:avLst/>
              </a:prstGeom>
              <a:solidFill>
                <a:srgbClr val="FFAE00"/>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16" name="Rectangle 393">
                <a:extLst>
                  <a:ext uri="{FF2B5EF4-FFF2-40B4-BE49-F238E27FC236}">
                    <a16:creationId xmlns:a16="http://schemas.microsoft.com/office/drawing/2014/main" id="{42B95C20-E726-461D-B3A2-C4EEB4865C94}"/>
                  </a:ext>
                </a:extLst>
              </p:cNvPr>
              <p:cNvSpPr>
                <a:spLocks noChangeArrowheads="1"/>
              </p:cNvSpPr>
              <p:nvPr/>
            </p:nvSpPr>
            <p:spPr bwMode="auto">
              <a:xfrm>
                <a:off x="5670780" y="7426744"/>
                <a:ext cx="1162276" cy="203398"/>
              </a:xfrm>
              <a:prstGeom prst="rect">
                <a:avLst/>
              </a:prstGeom>
              <a:solidFill>
                <a:srgbClr val="83B8E6"/>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17" name="Rectangle 394">
                <a:extLst>
                  <a:ext uri="{FF2B5EF4-FFF2-40B4-BE49-F238E27FC236}">
                    <a16:creationId xmlns:a16="http://schemas.microsoft.com/office/drawing/2014/main" id="{00D73531-8DD1-4C8F-8928-25EEC54A3CAC}"/>
                  </a:ext>
                </a:extLst>
              </p:cNvPr>
              <p:cNvSpPr>
                <a:spLocks noChangeArrowheads="1"/>
              </p:cNvSpPr>
              <p:nvPr/>
            </p:nvSpPr>
            <p:spPr bwMode="auto">
              <a:xfrm>
                <a:off x="7080040" y="7426744"/>
                <a:ext cx="1162276" cy="203398"/>
              </a:xfrm>
              <a:prstGeom prst="rect">
                <a:avLst/>
              </a:prstGeom>
              <a:solidFill>
                <a:srgbClr val="DB7C64"/>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18" name="Rectangle 395">
                <a:extLst>
                  <a:ext uri="{FF2B5EF4-FFF2-40B4-BE49-F238E27FC236}">
                    <a16:creationId xmlns:a16="http://schemas.microsoft.com/office/drawing/2014/main" id="{E3CE47FC-3990-4526-9493-A1D598F29E52}"/>
                  </a:ext>
                </a:extLst>
              </p:cNvPr>
              <p:cNvSpPr>
                <a:spLocks noChangeArrowheads="1"/>
              </p:cNvSpPr>
              <p:nvPr/>
            </p:nvSpPr>
            <p:spPr bwMode="auto">
              <a:xfrm>
                <a:off x="4264748" y="7715699"/>
                <a:ext cx="1162276" cy="1472217"/>
              </a:xfrm>
              <a:prstGeom prst="rect">
                <a:avLst/>
              </a:prstGeom>
              <a:solidFill>
                <a:srgbClr val="DB7C64"/>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19" name="Rectangle 396">
                <a:extLst>
                  <a:ext uri="{FF2B5EF4-FFF2-40B4-BE49-F238E27FC236}">
                    <a16:creationId xmlns:a16="http://schemas.microsoft.com/office/drawing/2014/main" id="{A5A26BE7-31D7-4B9E-9CB3-274A28D118BA}"/>
                  </a:ext>
                </a:extLst>
              </p:cNvPr>
              <p:cNvSpPr>
                <a:spLocks noChangeArrowheads="1"/>
              </p:cNvSpPr>
              <p:nvPr/>
            </p:nvSpPr>
            <p:spPr bwMode="auto">
              <a:xfrm>
                <a:off x="5670780" y="7715699"/>
                <a:ext cx="1162276" cy="690909"/>
              </a:xfrm>
              <a:prstGeom prst="rect">
                <a:avLst/>
              </a:prstGeom>
              <a:solidFill>
                <a:srgbClr val="FFAE00"/>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20" name="Rectangle 397">
                <a:extLst>
                  <a:ext uri="{FF2B5EF4-FFF2-40B4-BE49-F238E27FC236}">
                    <a16:creationId xmlns:a16="http://schemas.microsoft.com/office/drawing/2014/main" id="{56822B4C-AC64-4DD7-96AE-1989B9CB9E8A}"/>
                  </a:ext>
                </a:extLst>
              </p:cNvPr>
              <p:cNvSpPr>
                <a:spLocks noChangeArrowheads="1"/>
              </p:cNvSpPr>
              <p:nvPr/>
            </p:nvSpPr>
            <p:spPr bwMode="auto">
              <a:xfrm>
                <a:off x="7080040" y="7715699"/>
                <a:ext cx="1162276" cy="1472217"/>
              </a:xfrm>
              <a:prstGeom prst="rect">
                <a:avLst/>
              </a:prstGeom>
              <a:solidFill>
                <a:srgbClr val="83B8E6"/>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21" name="Rectangle 398">
                <a:extLst>
                  <a:ext uri="{FF2B5EF4-FFF2-40B4-BE49-F238E27FC236}">
                    <a16:creationId xmlns:a16="http://schemas.microsoft.com/office/drawing/2014/main" id="{0EF0C209-2638-4706-A61E-FEF208D34F91}"/>
                  </a:ext>
                </a:extLst>
              </p:cNvPr>
              <p:cNvSpPr>
                <a:spLocks noChangeArrowheads="1"/>
              </p:cNvSpPr>
              <p:nvPr/>
            </p:nvSpPr>
            <p:spPr bwMode="auto">
              <a:xfrm>
                <a:off x="8119632" y="6188597"/>
                <a:ext cx="122685" cy="80714"/>
              </a:xfrm>
              <a:prstGeom prst="rect">
                <a:avLst/>
              </a:prstGeom>
              <a:solidFill>
                <a:srgbClr val="FFAE00"/>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22" name="Rectangle 399">
                <a:extLst>
                  <a:ext uri="{FF2B5EF4-FFF2-40B4-BE49-F238E27FC236}">
                    <a16:creationId xmlns:a16="http://schemas.microsoft.com/office/drawing/2014/main" id="{3ACC1E77-0B65-4E95-9C18-4A093D8CFCE6}"/>
                  </a:ext>
                </a:extLst>
              </p:cNvPr>
              <p:cNvSpPr>
                <a:spLocks noChangeArrowheads="1"/>
              </p:cNvSpPr>
              <p:nvPr/>
            </p:nvSpPr>
            <p:spPr bwMode="auto">
              <a:xfrm>
                <a:off x="7925919" y="6188597"/>
                <a:ext cx="125913" cy="80714"/>
              </a:xfrm>
              <a:prstGeom prst="rect">
                <a:avLst/>
              </a:prstGeom>
              <a:solidFill>
                <a:srgbClr val="83B8E6"/>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23" name="Rectangle 400">
                <a:extLst>
                  <a:ext uri="{FF2B5EF4-FFF2-40B4-BE49-F238E27FC236}">
                    <a16:creationId xmlns:a16="http://schemas.microsoft.com/office/drawing/2014/main" id="{CA2B1374-F04F-4665-BB22-28386A246E70}"/>
                  </a:ext>
                </a:extLst>
              </p:cNvPr>
              <p:cNvSpPr>
                <a:spLocks noChangeArrowheads="1"/>
              </p:cNvSpPr>
              <p:nvPr/>
            </p:nvSpPr>
            <p:spPr bwMode="auto">
              <a:xfrm>
                <a:off x="7735435" y="6188597"/>
                <a:ext cx="124299" cy="80714"/>
              </a:xfrm>
              <a:prstGeom prst="rect">
                <a:avLst/>
              </a:prstGeom>
              <a:solidFill>
                <a:srgbClr val="FFFFFF"/>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24" name="Rectangle 401">
                <a:extLst>
                  <a:ext uri="{FF2B5EF4-FFF2-40B4-BE49-F238E27FC236}">
                    <a16:creationId xmlns:a16="http://schemas.microsoft.com/office/drawing/2014/main" id="{8C02F8DA-4A99-4186-8BA4-A375BBE02739}"/>
                  </a:ext>
                </a:extLst>
              </p:cNvPr>
              <p:cNvSpPr>
                <a:spLocks noChangeArrowheads="1"/>
              </p:cNvSpPr>
              <p:nvPr/>
            </p:nvSpPr>
            <p:spPr bwMode="auto">
              <a:xfrm>
                <a:off x="7543336" y="6188597"/>
                <a:ext cx="125913" cy="80714"/>
              </a:xfrm>
              <a:prstGeom prst="rect">
                <a:avLst/>
              </a:prstGeom>
              <a:solidFill>
                <a:srgbClr val="DB7C64"/>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25" name="Rectangle 402">
                <a:extLst>
                  <a:ext uri="{FF2B5EF4-FFF2-40B4-BE49-F238E27FC236}">
                    <a16:creationId xmlns:a16="http://schemas.microsoft.com/office/drawing/2014/main" id="{17E5907A-DA64-4780-9590-1A6F3EEA9F9A}"/>
                  </a:ext>
                </a:extLst>
              </p:cNvPr>
              <p:cNvSpPr>
                <a:spLocks noChangeArrowheads="1"/>
              </p:cNvSpPr>
              <p:nvPr/>
            </p:nvSpPr>
            <p:spPr bwMode="auto">
              <a:xfrm>
                <a:off x="5670780" y="8564807"/>
                <a:ext cx="403568" cy="103313"/>
              </a:xfrm>
              <a:prstGeom prst="rect">
                <a:avLst/>
              </a:prstGeom>
              <a:solidFill>
                <a:srgbClr val="CCCCCC"/>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26" name="Rectangle 403">
                <a:extLst>
                  <a:ext uri="{FF2B5EF4-FFF2-40B4-BE49-F238E27FC236}">
                    <a16:creationId xmlns:a16="http://schemas.microsoft.com/office/drawing/2014/main" id="{168FF1A0-8784-4160-852E-86EC50ADC66D}"/>
                  </a:ext>
                </a:extLst>
              </p:cNvPr>
              <p:cNvSpPr>
                <a:spLocks noChangeArrowheads="1"/>
              </p:cNvSpPr>
              <p:nvPr/>
            </p:nvSpPr>
            <p:spPr bwMode="auto">
              <a:xfrm>
                <a:off x="5670780" y="8740762"/>
                <a:ext cx="1162276" cy="101699"/>
              </a:xfrm>
              <a:prstGeom prst="rect">
                <a:avLst/>
              </a:prstGeom>
              <a:solidFill>
                <a:srgbClr val="CCCCCC"/>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27" name="Rectangle 404">
                <a:extLst>
                  <a:ext uri="{FF2B5EF4-FFF2-40B4-BE49-F238E27FC236}">
                    <a16:creationId xmlns:a16="http://schemas.microsoft.com/office/drawing/2014/main" id="{5334B655-7E3F-46E0-B102-2BE8F0078BF9}"/>
                  </a:ext>
                </a:extLst>
              </p:cNvPr>
              <p:cNvSpPr>
                <a:spLocks noChangeArrowheads="1"/>
              </p:cNvSpPr>
              <p:nvPr/>
            </p:nvSpPr>
            <p:spPr bwMode="auto">
              <a:xfrm>
                <a:off x="5670780" y="8913489"/>
                <a:ext cx="1162276" cy="101699"/>
              </a:xfrm>
              <a:prstGeom prst="rect">
                <a:avLst/>
              </a:prstGeom>
              <a:solidFill>
                <a:srgbClr val="CCCCCC"/>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sp>
            <p:nvSpPr>
              <p:cNvPr id="828" name="Rectangle 405">
                <a:extLst>
                  <a:ext uri="{FF2B5EF4-FFF2-40B4-BE49-F238E27FC236}">
                    <a16:creationId xmlns:a16="http://schemas.microsoft.com/office/drawing/2014/main" id="{8D9B8E0E-9A32-46DD-81E9-2907B47C4EF5}"/>
                  </a:ext>
                </a:extLst>
              </p:cNvPr>
              <p:cNvSpPr>
                <a:spLocks noChangeArrowheads="1"/>
              </p:cNvSpPr>
              <p:nvPr/>
            </p:nvSpPr>
            <p:spPr bwMode="auto">
              <a:xfrm>
                <a:off x="5670780" y="9086217"/>
                <a:ext cx="1162276" cy="101699"/>
              </a:xfrm>
              <a:prstGeom prst="rect">
                <a:avLst/>
              </a:prstGeom>
              <a:solidFill>
                <a:srgbClr val="CCCCCC"/>
              </a:solidFill>
              <a:ln w="9525">
                <a:noFill/>
                <a:miter lim="800000"/>
                <a:headEnd/>
                <a:tailEnd/>
              </a:ln>
            </p:spPr>
            <p:txBody>
              <a:bodyPr vert="horz" wrap="square" lIns="45715" tIns="22857" rIns="45715" bIns="22857" numCol="1" anchor="t" anchorCtr="0" compatLnSpc="1">
                <a:prstTxWarp prst="textNoShape">
                  <a:avLst/>
                </a:prstTxWarp>
              </a:bodyPr>
              <a:lstStyle/>
              <a:p>
                <a:endParaRPr lang="en-US" sz="900" dirty="0"/>
              </a:p>
            </p:txBody>
          </p:sp>
        </p:grpSp>
        <p:grpSp>
          <p:nvGrpSpPr>
            <p:cNvPr id="1563" name="Grupo 1562">
              <a:extLst>
                <a:ext uri="{FF2B5EF4-FFF2-40B4-BE49-F238E27FC236}">
                  <a16:creationId xmlns:a16="http://schemas.microsoft.com/office/drawing/2014/main" id="{3F6FE73F-08F4-419E-9652-E4D8BE1BA69D}"/>
                </a:ext>
              </a:extLst>
            </p:cNvPr>
            <p:cNvGrpSpPr>
              <a:grpSpLocks noChangeAspect="1"/>
            </p:cNvGrpSpPr>
            <p:nvPr/>
          </p:nvGrpSpPr>
          <p:grpSpPr>
            <a:xfrm>
              <a:off x="6936804" y="4778854"/>
              <a:ext cx="1231454" cy="1567602"/>
              <a:chOff x="7072653" y="4869921"/>
              <a:chExt cx="969014" cy="1233524"/>
            </a:xfrm>
          </p:grpSpPr>
          <p:sp>
            <p:nvSpPr>
              <p:cNvPr id="831" name="Freeform 253">
                <a:extLst>
                  <a:ext uri="{FF2B5EF4-FFF2-40B4-BE49-F238E27FC236}">
                    <a16:creationId xmlns:a16="http://schemas.microsoft.com/office/drawing/2014/main" id="{22C7D824-D814-4AFE-BD56-C833845B22BA}"/>
                  </a:ext>
                </a:extLst>
              </p:cNvPr>
              <p:cNvSpPr>
                <a:spLocks noEditPoints="1"/>
              </p:cNvSpPr>
              <p:nvPr/>
            </p:nvSpPr>
            <p:spPr bwMode="auto">
              <a:xfrm>
                <a:off x="7072653" y="4909919"/>
                <a:ext cx="969014" cy="445153"/>
              </a:xfrm>
              <a:custGeom>
                <a:avLst/>
                <a:gdLst>
                  <a:gd name="T0" fmla="*/ 725 w 751"/>
                  <a:gd name="T1" fmla="*/ 305 h 345"/>
                  <a:gd name="T2" fmla="*/ 731 w 751"/>
                  <a:gd name="T3" fmla="*/ 252 h 345"/>
                  <a:gd name="T4" fmla="*/ 448 w 751"/>
                  <a:gd name="T5" fmla="*/ 256 h 345"/>
                  <a:gd name="T6" fmla="*/ 671 w 751"/>
                  <a:gd name="T7" fmla="*/ 299 h 345"/>
                  <a:gd name="T8" fmla="*/ 601 w 751"/>
                  <a:gd name="T9" fmla="*/ 262 h 345"/>
                  <a:gd name="T10" fmla="*/ 617 w 751"/>
                  <a:gd name="T11" fmla="*/ 237 h 345"/>
                  <a:gd name="T12" fmla="*/ 675 w 751"/>
                  <a:gd name="T13" fmla="*/ 227 h 345"/>
                  <a:gd name="T14" fmla="*/ 609 w 751"/>
                  <a:gd name="T15" fmla="*/ 221 h 345"/>
                  <a:gd name="T16" fmla="*/ 510 w 751"/>
                  <a:gd name="T17" fmla="*/ 211 h 345"/>
                  <a:gd name="T18" fmla="*/ 712 w 751"/>
                  <a:gd name="T19" fmla="*/ 202 h 345"/>
                  <a:gd name="T20" fmla="*/ 524 w 751"/>
                  <a:gd name="T21" fmla="*/ 204 h 345"/>
                  <a:gd name="T22" fmla="*/ 611 w 751"/>
                  <a:gd name="T23" fmla="*/ 177 h 345"/>
                  <a:gd name="T24" fmla="*/ 186 w 751"/>
                  <a:gd name="T25" fmla="*/ 169 h 345"/>
                  <a:gd name="T26" fmla="*/ 318 w 751"/>
                  <a:gd name="T27" fmla="*/ 153 h 345"/>
                  <a:gd name="T28" fmla="*/ 646 w 751"/>
                  <a:gd name="T29" fmla="*/ 136 h 345"/>
                  <a:gd name="T30" fmla="*/ 217 w 751"/>
                  <a:gd name="T31" fmla="*/ 114 h 345"/>
                  <a:gd name="T32" fmla="*/ 656 w 751"/>
                  <a:gd name="T33" fmla="*/ 113 h 345"/>
                  <a:gd name="T34" fmla="*/ 355 w 751"/>
                  <a:gd name="T35" fmla="*/ 91 h 345"/>
                  <a:gd name="T36" fmla="*/ 353 w 751"/>
                  <a:gd name="T37" fmla="*/ 80 h 345"/>
                  <a:gd name="T38" fmla="*/ 700 w 751"/>
                  <a:gd name="T39" fmla="*/ 80 h 345"/>
                  <a:gd name="T40" fmla="*/ 180 w 751"/>
                  <a:gd name="T41" fmla="*/ 58 h 345"/>
                  <a:gd name="T42" fmla="*/ 143 w 751"/>
                  <a:gd name="T43" fmla="*/ 39 h 345"/>
                  <a:gd name="T44" fmla="*/ 172 w 751"/>
                  <a:gd name="T45" fmla="*/ 39 h 345"/>
                  <a:gd name="T46" fmla="*/ 188 w 751"/>
                  <a:gd name="T47" fmla="*/ 81 h 345"/>
                  <a:gd name="T48" fmla="*/ 219 w 751"/>
                  <a:gd name="T49" fmla="*/ 99 h 345"/>
                  <a:gd name="T50" fmla="*/ 153 w 751"/>
                  <a:gd name="T51" fmla="*/ 153 h 345"/>
                  <a:gd name="T52" fmla="*/ 229 w 751"/>
                  <a:gd name="T53" fmla="*/ 198 h 345"/>
                  <a:gd name="T54" fmla="*/ 231 w 751"/>
                  <a:gd name="T55" fmla="*/ 293 h 345"/>
                  <a:gd name="T56" fmla="*/ 200 w 751"/>
                  <a:gd name="T57" fmla="*/ 314 h 345"/>
                  <a:gd name="T58" fmla="*/ 186 w 751"/>
                  <a:gd name="T59" fmla="*/ 202 h 345"/>
                  <a:gd name="T60" fmla="*/ 101 w 751"/>
                  <a:gd name="T61" fmla="*/ 140 h 345"/>
                  <a:gd name="T62" fmla="*/ 35 w 751"/>
                  <a:gd name="T63" fmla="*/ 72 h 345"/>
                  <a:gd name="T64" fmla="*/ 6 w 751"/>
                  <a:gd name="T65" fmla="*/ 43 h 345"/>
                  <a:gd name="T66" fmla="*/ 124 w 751"/>
                  <a:gd name="T67" fmla="*/ 45 h 345"/>
                  <a:gd name="T68" fmla="*/ 153 w 751"/>
                  <a:gd name="T69" fmla="*/ 25 h 345"/>
                  <a:gd name="T70" fmla="*/ 213 w 751"/>
                  <a:gd name="T71" fmla="*/ 62 h 345"/>
                  <a:gd name="T72" fmla="*/ 141 w 751"/>
                  <a:gd name="T73" fmla="*/ 31 h 345"/>
                  <a:gd name="T74" fmla="*/ 112 w 751"/>
                  <a:gd name="T75" fmla="*/ 21 h 345"/>
                  <a:gd name="T76" fmla="*/ 95 w 751"/>
                  <a:gd name="T77" fmla="*/ 17 h 345"/>
                  <a:gd name="T78" fmla="*/ 172 w 751"/>
                  <a:gd name="T79" fmla="*/ 17 h 345"/>
                  <a:gd name="T80" fmla="*/ 134 w 751"/>
                  <a:gd name="T81" fmla="*/ 8 h 345"/>
                  <a:gd name="T82" fmla="*/ 465 w 751"/>
                  <a:gd name="T83" fmla="*/ 29 h 345"/>
                  <a:gd name="T84" fmla="*/ 161 w 751"/>
                  <a:gd name="T85" fmla="*/ 2 h 345"/>
                  <a:gd name="T86" fmla="*/ 599 w 751"/>
                  <a:gd name="T87" fmla="*/ 19 h 345"/>
                  <a:gd name="T88" fmla="*/ 706 w 751"/>
                  <a:gd name="T89" fmla="*/ 37 h 345"/>
                  <a:gd name="T90" fmla="*/ 731 w 751"/>
                  <a:gd name="T91" fmla="*/ 58 h 345"/>
                  <a:gd name="T92" fmla="*/ 654 w 751"/>
                  <a:gd name="T93" fmla="*/ 72 h 345"/>
                  <a:gd name="T94" fmla="*/ 621 w 751"/>
                  <a:gd name="T95" fmla="*/ 136 h 345"/>
                  <a:gd name="T96" fmla="*/ 570 w 751"/>
                  <a:gd name="T97" fmla="*/ 196 h 345"/>
                  <a:gd name="T98" fmla="*/ 524 w 751"/>
                  <a:gd name="T99" fmla="*/ 184 h 345"/>
                  <a:gd name="T100" fmla="*/ 467 w 751"/>
                  <a:gd name="T101" fmla="*/ 163 h 345"/>
                  <a:gd name="T102" fmla="*/ 448 w 751"/>
                  <a:gd name="T103" fmla="*/ 215 h 345"/>
                  <a:gd name="T104" fmla="*/ 386 w 751"/>
                  <a:gd name="T105" fmla="*/ 275 h 345"/>
                  <a:gd name="T106" fmla="*/ 318 w 751"/>
                  <a:gd name="T107" fmla="*/ 180 h 345"/>
                  <a:gd name="T108" fmla="*/ 407 w 751"/>
                  <a:gd name="T109" fmla="*/ 145 h 345"/>
                  <a:gd name="T110" fmla="*/ 413 w 751"/>
                  <a:gd name="T111" fmla="*/ 120 h 345"/>
                  <a:gd name="T112" fmla="*/ 366 w 751"/>
                  <a:gd name="T113" fmla="*/ 116 h 345"/>
                  <a:gd name="T114" fmla="*/ 355 w 751"/>
                  <a:gd name="T115" fmla="*/ 97 h 345"/>
                  <a:gd name="T116" fmla="*/ 401 w 751"/>
                  <a:gd name="T117" fmla="*/ 56 h 345"/>
                  <a:gd name="T118" fmla="*/ 407 w 751"/>
                  <a:gd name="T119" fmla="*/ 29 h 345"/>
                  <a:gd name="T120" fmla="*/ 448 w 751"/>
                  <a:gd name="T121" fmla="*/ 41 h 345"/>
                  <a:gd name="T122" fmla="*/ 502 w 751"/>
                  <a:gd name="T123" fmla="*/ 47 h 345"/>
                  <a:gd name="T124" fmla="*/ 527 w 751"/>
                  <a:gd name="T125" fmla="*/ 3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1" h="345">
                    <a:moveTo>
                      <a:pt x="716" y="310"/>
                    </a:moveTo>
                    <a:lnTo>
                      <a:pt x="718" y="310"/>
                    </a:lnTo>
                    <a:lnTo>
                      <a:pt x="718" y="312"/>
                    </a:lnTo>
                    <a:lnTo>
                      <a:pt x="720" y="314"/>
                    </a:lnTo>
                    <a:lnTo>
                      <a:pt x="718" y="316"/>
                    </a:lnTo>
                    <a:lnTo>
                      <a:pt x="718" y="318"/>
                    </a:lnTo>
                    <a:lnTo>
                      <a:pt x="718" y="318"/>
                    </a:lnTo>
                    <a:lnTo>
                      <a:pt x="714" y="320"/>
                    </a:lnTo>
                    <a:lnTo>
                      <a:pt x="712" y="322"/>
                    </a:lnTo>
                    <a:lnTo>
                      <a:pt x="708" y="324"/>
                    </a:lnTo>
                    <a:lnTo>
                      <a:pt x="706" y="326"/>
                    </a:lnTo>
                    <a:lnTo>
                      <a:pt x="706" y="330"/>
                    </a:lnTo>
                    <a:lnTo>
                      <a:pt x="706" y="330"/>
                    </a:lnTo>
                    <a:lnTo>
                      <a:pt x="704" y="330"/>
                    </a:lnTo>
                    <a:lnTo>
                      <a:pt x="704" y="328"/>
                    </a:lnTo>
                    <a:lnTo>
                      <a:pt x="704" y="324"/>
                    </a:lnTo>
                    <a:lnTo>
                      <a:pt x="702" y="322"/>
                    </a:lnTo>
                    <a:lnTo>
                      <a:pt x="704" y="320"/>
                    </a:lnTo>
                    <a:lnTo>
                      <a:pt x="706" y="318"/>
                    </a:lnTo>
                    <a:lnTo>
                      <a:pt x="708" y="318"/>
                    </a:lnTo>
                    <a:lnTo>
                      <a:pt x="710" y="316"/>
                    </a:lnTo>
                    <a:lnTo>
                      <a:pt x="712" y="316"/>
                    </a:lnTo>
                    <a:lnTo>
                      <a:pt x="712" y="316"/>
                    </a:lnTo>
                    <a:lnTo>
                      <a:pt x="712" y="314"/>
                    </a:lnTo>
                    <a:lnTo>
                      <a:pt x="714" y="312"/>
                    </a:lnTo>
                    <a:lnTo>
                      <a:pt x="714" y="310"/>
                    </a:lnTo>
                    <a:lnTo>
                      <a:pt x="716" y="310"/>
                    </a:lnTo>
                    <a:close/>
                    <a:moveTo>
                      <a:pt x="665" y="308"/>
                    </a:moveTo>
                    <a:lnTo>
                      <a:pt x="667" y="310"/>
                    </a:lnTo>
                    <a:lnTo>
                      <a:pt x="667" y="312"/>
                    </a:lnTo>
                    <a:lnTo>
                      <a:pt x="667" y="314"/>
                    </a:lnTo>
                    <a:lnTo>
                      <a:pt x="665" y="316"/>
                    </a:lnTo>
                    <a:lnTo>
                      <a:pt x="663" y="316"/>
                    </a:lnTo>
                    <a:lnTo>
                      <a:pt x="661" y="316"/>
                    </a:lnTo>
                    <a:lnTo>
                      <a:pt x="659" y="312"/>
                    </a:lnTo>
                    <a:lnTo>
                      <a:pt x="661" y="310"/>
                    </a:lnTo>
                    <a:lnTo>
                      <a:pt x="663" y="310"/>
                    </a:lnTo>
                    <a:lnTo>
                      <a:pt x="665" y="308"/>
                    </a:lnTo>
                    <a:close/>
                    <a:moveTo>
                      <a:pt x="718" y="295"/>
                    </a:moveTo>
                    <a:lnTo>
                      <a:pt x="718" y="295"/>
                    </a:lnTo>
                    <a:lnTo>
                      <a:pt x="720" y="297"/>
                    </a:lnTo>
                    <a:lnTo>
                      <a:pt x="720" y="299"/>
                    </a:lnTo>
                    <a:lnTo>
                      <a:pt x="721" y="301"/>
                    </a:lnTo>
                    <a:lnTo>
                      <a:pt x="723" y="303"/>
                    </a:lnTo>
                    <a:lnTo>
                      <a:pt x="725" y="305"/>
                    </a:lnTo>
                    <a:lnTo>
                      <a:pt x="725" y="307"/>
                    </a:lnTo>
                    <a:lnTo>
                      <a:pt x="725" y="310"/>
                    </a:lnTo>
                    <a:lnTo>
                      <a:pt x="723" y="312"/>
                    </a:lnTo>
                    <a:lnTo>
                      <a:pt x="721" y="312"/>
                    </a:lnTo>
                    <a:lnTo>
                      <a:pt x="720" y="310"/>
                    </a:lnTo>
                    <a:lnTo>
                      <a:pt x="720" y="308"/>
                    </a:lnTo>
                    <a:lnTo>
                      <a:pt x="718" y="307"/>
                    </a:lnTo>
                    <a:lnTo>
                      <a:pt x="718" y="303"/>
                    </a:lnTo>
                    <a:lnTo>
                      <a:pt x="716" y="299"/>
                    </a:lnTo>
                    <a:lnTo>
                      <a:pt x="716" y="297"/>
                    </a:lnTo>
                    <a:lnTo>
                      <a:pt x="716" y="295"/>
                    </a:lnTo>
                    <a:lnTo>
                      <a:pt x="716" y="295"/>
                    </a:lnTo>
                    <a:lnTo>
                      <a:pt x="718" y="295"/>
                    </a:lnTo>
                    <a:close/>
                    <a:moveTo>
                      <a:pt x="681" y="275"/>
                    </a:moveTo>
                    <a:lnTo>
                      <a:pt x="681" y="275"/>
                    </a:lnTo>
                    <a:lnTo>
                      <a:pt x="681" y="275"/>
                    </a:lnTo>
                    <a:lnTo>
                      <a:pt x="681" y="277"/>
                    </a:lnTo>
                    <a:lnTo>
                      <a:pt x="681" y="277"/>
                    </a:lnTo>
                    <a:lnTo>
                      <a:pt x="679" y="277"/>
                    </a:lnTo>
                    <a:lnTo>
                      <a:pt x="679" y="275"/>
                    </a:lnTo>
                    <a:lnTo>
                      <a:pt x="679" y="275"/>
                    </a:lnTo>
                    <a:lnTo>
                      <a:pt x="681" y="275"/>
                    </a:lnTo>
                    <a:close/>
                    <a:moveTo>
                      <a:pt x="700" y="262"/>
                    </a:moveTo>
                    <a:lnTo>
                      <a:pt x="702" y="262"/>
                    </a:lnTo>
                    <a:lnTo>
                      <a:pt x="704" y="262"/>
                    </a:lnTo>
                    <a:lnTo>
                      <a:pt x="704" y="264"/>
                    </a:lnTo>
                    <a:lnTo>
                      <a:pt x="706" y="266"/>
                    </a:lnTo>
                    <a:lnTo>
                      <a:pt x="706" y="266"/>
                    </a:lnTo>
                    <a:lnTo>
                      <a:pt x="704" y="268"/>
                    </a:lnTo>
                    <a:lnTo>
                      <a:pt x="702" y="266"/>
                    </a:lnTo>
                    <a:lnTo>
                      <a:pt x="700" y="266"/>
                    </a:lnTo>
                    <a:lnTo>
                      <a:pt x="698" y="264"/>
                    </a:lnTo>
                    <a:lnTo>
                      <a:pt x="698" y="262"/>
                    </a:lnTo>
                    <a:lnTo>
                      <a:pt x="700" y="262"/>
                    </a:lnTo>
                    <a:close/>
                    <a:moveTo>
                      <a:pt x="725" y="254"/>
                    </a:moveTo>
                    <a:lnTo>
                      <a:pt x="727" y="254"/>
                    </a:lnTo>
                    <a:lnTo>
                      <a:pt x="727" y="256"/>
                    </a:lnTo>
                    <a:lnTo>
                      <a:pt x="727" y="256"/>
                    </a:lnTo>
                    <a:lnTo>
                      <a:pt x="725" y="258"/>
                    </a:lnTo>
                    <a:lnTo>
                      <a:pt x="725" y="256"/>
                    </a:lnTo>
                    <a:lnTo>
                      <a:pt x="723" y="256"/>
                    </a:lnTo>
                    <a:lnTo>
                      <a:pt x="725" y="254"/>
                    </a:lnTo>
                    <a:lnTo>
                      <a:pt x="725" y="254"/>
                    </a:lnTo>
                    <a:close/>
                    <a:moveTo>
                      <a:pt x="731" y="252"/>
                    </a:moveTo>
                    <a:lnTo>
                      <a:pt x="731" y="252"/>
                    </a:lnTo>
                    <a:lnTo>
                      <a:pt x="731" y="254"/>
                    </a:lnTo>
                    <a:lnTo>
                      <a:pt x="731" y="254"/>
                    </a:lnTo>
                    <a:lnTo>
                      <a:pt x="731" y="256"/>
                    </a:lnTo>
                    <a:lnTo>
                      <a:pt x="729" y="254"/>
                    </a:lnTo>
                    <a:lnTo>
                      <a:pt x="729" y="254"/>
                    </a:lnTo>
                    <a:lnTo>
                      <a:pt x="729" y="252"/>
                    </a:lnTo>
                    <a:lnTo>
                      <a:pt x="731" y="252"/>
                    </a:lnTo>
                    <a:close/>
                    <a:moveTo>
                      <a:pt x="706" y="252"/>
                    </a:moveTo>
                    <a:lnTo>
                      <a:pt x="708" y="254"/>
                    </a:lnTo>
                    <a:lnTo>
                      <a:pt x="710" y="254"/>
                    </a:lnTo>
                    <a:lnTo>
                      <a:pt x="712" y="256"/>
                    </a:lnTo>
                    <a:lnTo>
                      <a:pt x="712" y="258"/>
                    </a:lnTo>
                    <a:lnTo>
                      <a:pt x="710" y="258"/>
                    </a:lnTo>
                    <a:lnTo>
                      <a:pt x="708" y="258"/>
                    </a:lnTo>
                    <a:lnTo>
                      <a:pt x="706" y="256"/>
                    </a:lnTo>
                    <a:lnTo>
                      <a:pt x="706" y="254"/>
                    </a:lnTo>
                    <a:lnTo>
                      <a:pt x="706" y="252"/>
                    </a:lnTo>
                    <a:lnTo>
                      <a:pt x="706" y="252"/>
                    </a:lnTo>
                    <a:close/>
                    <a:moveTo>
                      <a:pt x="458" y="244"/>
                    </a:moveTo>
                    <a:lnTo>
                      <a:pt x="460" y="246"/>
                    </a:lnTo>
                    <a:lnTo>
                      <a:pt x="462" y="248"/>
                    </a:lnTo>
                    <a:lnTo>
                      <a:pt x="460" y="250"/>
                    </a:lnTo>
                    <a:lnTo>
                      <a:pt x="460" y="252"/>
                    </a:lnTo>
                    <a:lnTo>
                      <a:pt x="458" y="254"/>
                    </a:lnTo>
                    <a:lnTo>
                      <a:pt x="458" y="258"/>
                    </a:lnTo>
                    <a:lnTo>
                      <a:pt x="460" y="260"/>
                    </a:lnTo>
                    <a:lnTo>
                      <a:pt x="460" y="264"/>
                    </a:lnTo>
                    <a:lnTo>
                      <a:pt x="460" y="266"/>
                    </a:lnTo>
                    <a:lnTo>
                      <a:pt x="458" y="268"/>
                    </a:lnTo>
                    <a:lnTo>
                      <a:pt x="456" y="270"/>
                    </a:lnTo>
                    <a:lnTo>
                      <a:pt x="454" y="272"/>
                    </a:lnTo>
                    <a:lnTo>
                      <a:pt x="452" y="275"/>
                    </a:lnTo>
                    <a:lnTo>
                      <a:pt x="452" y="277"/>
                    </a:lnTo>
                    <a:lnTo>
                      <a:pt x="450" y="277"/>
                    </a:lnTo>
                    <a:lnTo>
                      <a:pt x="448" y="277"/>
                    </a:lnTo>
                    <a:lnTo>
                      <a:pt x="446" y="275"/>
                    </a:lnTo>
                    <a:lnTo>
                      <a:pt x="446" y="272"/>
                    </a:lnTo>
                    <a:lnTo>
                      <a:pt x="446" y="270"/>
                    </a:lnTo>
                    <a:lnTo>
                      <a:pt x="446" y="268"/>
                    </a:lnTo>
                    <a:lnTo>
                      <a:pt x="446" y="268"/>
                    </a:lnTo>
                    <a:lnTo>
                      <a:pt x="444" y="266"/>
                    </a:lnTo>
                    <a:lnTo>
                      <a:pt x="444" y="262"/>
                    </a:lnTo>
                    <a:lnTo>
                      <a:pt x="446" y="260"/>
                    </a:lnTo>
                    <a:lnTo>
                      <a:pt x="446" y="258"/>
                    </a:lnTo>
                    <a:lnTo>
                      <a:pt x="448" y="256"/>
                    </a:lnTo>
                    <a:lnTo>
                      <a:pt x="448" y="254"/>
                    </a:lnTo>
                    <a:lnTo>
                      <a:pt x="450" y="252"/>
                    </a:lnTo>
                    <a:lnTo>
                      <a:pt x="452" y="248"/>
                    </a:lnTo>
                    <a:lnTo>
                      <a:pt x="456" y="246"/>
                    </a:lnTo>
                    <a:lnTo>
                      <a:pt x="458" y="244"/>
                    </a:lnTo>
                    <a:close/>
                    <a:moveTo>
                      <a:pt x="446" y="244"/>
                    </a:moveTo>
                    <a:lnTo>
                      <a:pt x="446" y="244"/>
                    </a:lnTo>
                    <a:lnTo>
                      <a:pt x="446" y="244"/>
                    </a:lnTo>
                    <a:lnTo>
                      <a:pt x="446" y="246"/>
                    </a:lnTo>
                    <a:lnTo>
                      <a:pt x="446" y="246"/>
                    </a:lnTo>
                    <a:lnTo>
                      <a:pt x="444" y="246"/>
                    </a:lnTo>
                    <a:lnTo>
                      <a:pt x="444" y="244"/>
                    </a:lnTo>
                    <a:lnTo>
                      <a:pt x="444" y="244"/>
                    </a:lnTo>
                    <a:lnTo>
                      <a:pt x="446" y="244"/>
                    </a:lnTo>
                    <a:close/>
                    <a:moveTo>
                      <a:pt x="634" y="242"/>
                    </a:moveTo>
                    <a:lnTo>
                      <a:pt x="636" y="242"/>
                    </a:lnTo>
                    <a:lnTo>
                      <a:pt x="636" y="242"/>
                    </a:lnTo>
                    <a:lnTo>
                      <a:pt x="640" y="246"/>
                    </a:lnTo>
                    <a:lnTo>
                      <a:pt x="642" y="250"/>
                    </a:lnTo>
                    <a:lnTo>
                      <a:pt x="642" y="254"/>
                    </a:lnTo>
                    <a:lnTo>
                      <a:pt x="644" y="254"/>
                    </a:lnTo>
                    <a:lnTo>
                      <a:pt x="646" y="256"/>
                    </a:lnTo>
                    <a:lnTo>
                      <a:pt x="648" y="256"/>
                    </a:lnTo>
                    <a:lnTo>
                      <a:pt x="650" y="254"/>
                    </a:lnTo>
                    <a:lnTo>
                      <a:pt x="652" y="252"/>
                    </a:lnTo>
                    <a:lnTo>
                      <a:pt x="652" y="248"/>
                    </a:lnTo>
                    <a:lnTo>
                      <a:pt x="652" y="246"/>
                    </a:lnTo>
                    <a:lnTo>
                      <a:pt x="652" y="244"/>
                    </a:lnTo>
                    <a:lnTo>
                      <a:pt x="654" y="244"/>
                    </a:lnTo>
                    <a:lnTo>
                      <a:pt x="656" y="244"/>
                    </a:lnTo>
                    <a:lnTo>
                      <a:pt x="657" y="244"/>
                    </a:lnTo>
                    <a:lnTo>
                      <a:pt x="659" y="248"/>
                    </a:lnTo>
                    <a:lnTo>
                      <a:pt x="659" y="252"/>
                    </a:lnTo>
                    <a:lnTo>
                      <a:pt x="661" y="256"/>
                    </a:lnTo>
                    <a:lnTo>
                      <a:pt x="665" y="260"/>
                    </a:lnTo>
                    <a:lnTo>
                      <a:pt x="669" y="264"/>
                    </a:lnTo>
                    <a:lnTo>
                      <a:pt x="671" y="268"/>
                    </a:lnTo>
                    <a:lnTo>
                      <a:pt x="675" y="272"/>
                    </a:lnTo>
                    <a:lnTo>
                      <a:pt x="675" y="274"/>
                    </a:lnTo>
                    <a:lnTo>
                      <a:pt x="677" y="275"/>
                    </a:lnTo>
                    <a:lnTo>
                      <a:pt x="677" y="279"/>
                    </a:lnTo>
                    <a:lnTo>
                      <a:pt x="677" y="285"/>
                    </a:lnTo>
                    <a:lnTo>
                      <a:pt x="675" y="291"/>
                    </a:lnTo>
                    <a:lnTo>
                      <a:pt x="673" y="295"/>
                    </a:lnTo>
                    <a:lnTo>
                      <a:pt x="671" y="299"/>
                    </a:lnTo>
                    <a:lnTo>
                      <a:pt x="667" y="305"/>
                    </a:lnTo>
                    <a:lnTo>
                      <a:pt x="665" y="307"/>
                    </a:lnTo>
                    <a:lnTo>
                      <a:pt x="663" y="307"/>
                    </a:lnTo>
                    <a:lnTo>
                      <a:pt x="661" y="307"/>
                    </a:lnTo>
                    <a:lnTo>
                      <a:pt x="657" y="307"/>
                    </a:lnTo>
                    <a:lnTo>
                      <a:pt x="656" y="305"/>
                    </a:lnTo>
                    <a:lnTo>
                      <a:pt x="654" y="305"/>
                    </a:lnTo>
                    <a:lnTo>
                      <a:pt x="652" y="305"/>
                    </a:lnTo>
                    <a:lnTo>
                      <a:pt x="650" y="301"/>
                    </a:lnTo>
                    <a:lnTo>
                      <a:pt x="646" y="299"/>
                    </a:lnTo>
                    <a:lnTo>
                      <a:pt x="646" y="295"/>
                    </a:lnTo>
                    <a:lnTo>
                      <a:pt x="644" y="293"/>
                    </a:lnTo>
                    <a:lnTo>
                      <a:pt x="644" y="291"/>
                    </a:lnTo>
                    <a:lnTo>
                      <a:pt x="642" y="291"/>
                    </a:lnTo>
                    <a:lnTo>
                      <a:pt x="642" y="293"/>
                    </a:lnTo>
                    <a:lnTo>
                      <a:pt x="642" y="295"/>
                    </a:lnTo>
                    <a:lnTo>
                      <a:pt x="642" y="295"/>
                    </a:lnTo>
                    <a:lnTo>
                      <a:pt x="640" y="293"/>
                    </a:lnTo>
                    <a:lnTo>
                      <a:pt x="638" y="291"/>
                    </a:lnTo>
                    <a:lnTo>
                      <a:pt x="636" y="291"/>
                    </a:lnTo>
                    <a:lnTo>
                      <a:pt x="630" y="289"/>
                    </a:lnTo>
                    <a:lnTo>
                      <a:pt x="626" y="289"/>
                    </a:lnTo>
                    <a:lnTo>
                      <a:pt x="624" y="289"/>
                    </a:lnTo>
                    <a:lnTo>
                      <a:pt x="624" y="289"/>
                    </a:lnTo>
                    <a:lnTo>
                      <a:pt x="621" y="289"/>
                    </a:lnTo>
                    <a:lnTo>
                      <a:pt x="617" y="289"/>
                    </a:lnTo>
                    <a:lnTo>
                      <a:pt x="615" y="289"/>
                    </a:lnTo>
                    <a:lnTo>
                      <a:pt x="615" y="291"/>
                    </a:lnTo>
                    <a:lnTo>
                      <a:pt x="613" y="293"/>
                    </a:lnTo>
                    <a:lnTo>
                      <a:pt x="611" y="295"/>
                    </a:lnTo>
                    <a:lnTo>
                      <a:pt x="607" y="295"/>
                    </a:lnTo>
                    <a:lnTo>
                      <a:pt x="603" y="295"/>
                    </a:lnTo>
                    <a:lnTo>
                      <a:pt x="601" y="297"/>
                    </a:lnTo>
                    <a:lnTo>
                      <a:pt x="599" y="297"/>
                    </a:lnTo>
                    <a:lnTo>
                      <a:pt x="597" y="295"/>
                    </a:lnTo>
                    <a:lnTo>
                      <a:pt x="599" y="293"/>
                    </a:lnTo>
                    <a:lnTo>
                      <a:pt x="599" y="291"/>
                    </a:lnTo>
                    <a:lnTo>
                      <a:pt x="597" y="287"/>
                    </a:lnTo>
                    <a:lnTo>
                      <a:pt x="595" y="281"/>
                    </a:lnTo>
                    <a:lnTo>
                      <a:pt x="595" y="275"/>
                    </a:lnTo>
                    <a:lnTo>
                      <a:pt x="593" y="272"/>
                    </a:lnTo>
                    <a:lnTo>
                      <a:pt x="593" y="270"/>
                    </a:lnTo>
                    <a:lnTo>
                      <a:pt x="595" y="266"/>
                    </a:lnTo>
                    <a:lnTo>
                      <a:pt x="597" y="264"/>
                    </a:lnTo>
                    <a:lnTo>
                      <a:pt x="601" y="262"/>
                    </a:lnTo>
                    <a:lnTo>
                      <a:pt x="605" y="262"/>
                    </a:lnTo>
                    <a:lnTo>
                      <a:pt x="609" y="260"/>
                    </a:lnTo>
                    <a:lnTo>
                      <a:pt x="611" y="258"/>
                    </a:lnTo>
                    <a:lnTo>
                      <a:pt x="611" y="256"/>
                    </a:lnTo>
                    <a:lnTo>
                      <a:pt x="611" y="256"/>
                    </a:lnTo>
                    <a:lnTo>
                      <a:pt x="613" y="254"/>
                    </a:lnTo>
                    <a:lnTo>
                      <a:pt x="615" y="254"/>
                    </a:lnTo>
                    <a:lnTo>
                      <a:pt x="617" y="254"/>
                    </a:lnTo>
                    <a:lnTo>
                      <a:pt x="619" y="252"/>
                    </a:lnTo>
                    <a:lnTo>
                      <a:pt x="619" y="250"/>
                    </a:lnTo>
                    <a:lnTo>
                      <a:pt x="619" y="250"/>
                    </a:lnTo>
                    <a:lnTo>
                      <a:pt x="619" y="248"/>
                    </a:lnTo>
                    <a:lnTo>
                      <a:pt x="621" y="248"/>
                    </a:lnTo>
                    <a:lnTo>
                      <a:pt x="621" y="248"/>
                    </a:lnTo>
                    <a:lnTo>
                      <a:pt x="623" y="248"/>
                    </a:lnTo>
                    <a:lnTo>
                      <a:pt x="624" y="248"/>
                    </a:lnTo>
                    <a:lnTo>
                      <a:pt x="624" y="250"/>
                    </a:lnTo>
                    <a:lnTo>
                      <a:pt x="626" y="252"/>
                    </a:lnTo>
                    <a:lnTo>
                      <a:pt x="626" y="252"/>
                    </a:lnTo>
                    <a:lnTo>
                      <a:pt x="628" y="250"/>
                    </a:lnTo>
                    <a:lnTo>
                      <a:pt x="628" y="248"/>
                    </a:lnTo>
                    <a:lnTo>
                      <a:pt x="628" y="246"/>
                    </a:lnTo>
                    <a:lnTo>
                      <a:pt x="630" y="246"/>
                    </a:lnTo>
                    <a:lnTo>
                      <a:pt x="630" y="246"/>
                    </a:lnTo>
                    <a:lnTo>
                      <a:pt x="632" y="244"/>
                    </a:lnTo>
                    <a:lnTo>
                      <a:pt x="634" y="244"/>
                    </a:lnTo>
                    <a:lnTo>
                      <a:pt x="634" y="242"/>
                    </a:lnTo>
                    <a:close/>
                    <a:moveTo>
                      <a:pt x="694" y="241"/>
                    </a:moveTo>
                    <a:lnTo>
                      <a:pt x="694" y="241"/>
                    </a:lnTo>
                    <a:lnTo>
                      <a:pt x="696" y="242"/>
                    </a:lnTo>
                    <a:lnTo>
                      <a:pt x="698" y="242"/>
                    </a:lnTo>
                    <a:lnTo>
                      <a:pt x="698" y="244"/>
                    </a:lnTo>
                    <a:lnTo>
                      <a:pt x="696" y="244"/>
                    </a:lnTo>
                    <a:lnTo>
                      <a:pt x="696" y="244"/>
                    </a:lnTo>
                    <a:lnTo>
                      <a:pt x="694" y="244"/>
                    </a:lnTo>
                    <a:lnTo>
                      <a:pt x="692" y="242"/>
                    </a:lnTo>
                    <a:lnTo>
                      <a:pt x="692" y="241"/>
                    </a:lnTo>
                    <a:lnTo>
                      <a:pt x="694" y="241"/>
                    </a:lnTo>
                    <a:close/>
                    <a:moveTo>
                      <a:pt x="619" y="237"/>
                    </a:moveTo>
                    <a:lnTo>
                      <a:pt x="619" y="237"/>
                    </a:lnTo>
                    <a:lnTo>
                      <a:pt x="619" y="239"/>
                    </a:lnTo>
                    <a:lnTo>
                      <a:pt x="617" y="239"/>
                    </a:lnTo>
                    <a:lnTo>
                      <a:pt x="617" y="239"/>
                    </a:lnTo>
                    <a:lnTo>
                      <a:pt x="617" y="237"/>
                    </a:lnTo>
                    <a:lnTo>
                      <a:pt x="617" y="237"/>
                    </a:lnTo>
                    <a:lnTo>
                      <a:pt x="617" y="237"/>
                    </a:lnTo>
                    <a:lnTo>
                      <a:pt x="619" y="237"/>
                    </a:lnTo>
                    <a:close/>
                    <a:moveTo>
                      <a:pt x="685" y="235"/>
                    </a:moveTo>
                    <a:lnTo>
                      <a:pt x="687" y="235"/>
                    </a:lnTo>
                    <a:lnTo>
                      <a:pt x="688" y="235"/>
                    </a:lnTo>
                    <a:lnTo>
                      <a:pt x="690" y="235"/>
                    </a:lnTo>
                    <a:lnTo>
                      <a:pt x="692" y="237"/>
                    </a:lnTo>
                    <a:lnTo>
                      <a:pt x="692" y="237"/>
                    </a:lnTo>
                    <a:lnTo>
                      <a:pt x="692" y="239"/>
                    </a:lnTo>
                    <a:lnTo>
                      <a:pt x="688" y="239"/>
                    </a:lnTo>
                    <a:lnTo>
                      <a:pt x="685" y="237"/>
                    </a:lnTo>
                    <a:lnTo>
                      <a:pt x="683" y="237"/>
                    </a:lnTo>
                    <a:lnTo>
                      <a:pt x="683" y="235"/>
                    </a:lnTo>
                    <a:lnTo>
                      <a:pt x="685" y="235"/>
                    </a:lnTo>
                    <a:close/>
                    <a:moveTo>
                      <a:pt x="586" y="233"/>
                    </a:moveTo>
                    <a:lnTo>
                      <a:pt x="586" y="233"/>
                    </a:lnTo>
                    <a:lnTo>
                      <a:pt x="590" y="233"/>
                    </a:lnTo>
                    <a:lnTo>
                      <a:pt x="590" y="235"/>
                    </a:lnTo>
                    <a:lnTo>
                      <a:pt x="590" y="235"/>
                    </a:lnTo>
                    <a:lnTo>
                      <a:pt x="588" y="235"/>
                    </a:lnTo>
                    <a:lnTo>
                      <a:pt x="586" y="235"/>
                    </a:lnTo>
                    <a:lnTo>
                      <a:pt x="584" y="235"/>
                    </a:lnTo>
                    <a:lnTo>
                      <a:pt x="582" y="235"/>
                    </a:lnTo>
                    <a:lnTo>
                      <a:pt x="582" y="233"/>
                    </a:lnTo>
                    <a:lnTo>
                      <a:pt x="582" y="233"/>
                    </a:lnTo>
                    <a:lnTo>
                      <a:pt x="586" y="233"/>
                    </a:lnTo>
                    <a:close/>
                    <a:moveTo>
                      <a:pt x="471" y="227"/>
                    </a:moveTo>
                    <a:lnTo>
                      <a:pt x="471" y="227"/>
                    </a:lnTo>
                    <a:lnTo>
                      <a:pt x="471" y="229"/>
                    </a:lnTo>
                    <a:lnTo>
                      <a:pt x="471" y="229"/>
                    </a:lnTo>
                    <a:lnTo>
                      <a:pt x="471" y="231"/>
                    </a:lnTo>
                    <a:lnTo>
                      <a:pt x="469" y="229"/>
                    </a:lnTo>
                    <a:lnTo>
                      <a:pt x="469" y="229"/>
                    </a:lnTo>
                    <a:lnTo>
                      <a:pt x="471" y="227"/>
                    </a:lnTo>
                    <a:lnTo>
                      <a:pt x="471" y="227"/>
                    </a:lnTo>
                    <a:close/>
                    <a:moveTo>
                      <a:pt x="675" y="225"/>
                    </a:moveTo>
                    <a:lnTo>
                      <a:pt x="675" y="225"/>
                    </a:lnTo>
                    <a:lnTo>
                      <a:pt x="677" y="225"/>
                    </a:lnTo>
                    <a:lnTo>
                      <a:pt x="679" y="227"/>
                    </a:lnTo>
                    <a:lnTo>
                      <a:pt x="681" y="229"/>
                    </a:lnTo>
                    <a:lnTo>
                      <a:pt x="681" y="229"/>
                    </a:lnTo>
                    <a:lnTo>
                      <a:pt x="681" y="231"/>
                    </a:lnTo>
                    <a:lnTo>
                      <a:pt x="679" y="231"/>
                    </a:lnTo>
                    <a:lnTo>
                      <a:pt x="677" y="229"/>
                    </a:lnTo>
                    <a:lnTo>
                      <a:pt x="675" y="227"/>
                    </a:lnTo>
                    <a:lnTo>
                      <a:pt x="673" y="227"/>
                    </a:lnTo>
                    <a:lnTo>
                      <a:pt x="673" y="225"/>
                    </a:lnTo>
                    <a:lnTo>
                      <a:pt x="675" y="225"/>
                    </a:lnTo>
                    <a:close/>
                    <a:moveTo>
                      <a:pt x="634" y="223"/>
                    </a:moveTo>
                    <a:lnTo>
                      <a:pt x="636" y="223"/>
                    </a:lnTo>
                    <a:lnTo>
                      <a:pt x="636" y="225"/>
                    </a:lnTo>
                    <a:lnTo>
                      <a:pt x="638" y="225"/>
                    </a:lnTo>
                    <a:lnTo>
                      <a:pt x="638" y="227"/>
                    </a:lnTo>
                    <a:lnTo>
                      <a:pt x="638" y="227"/>
                    </a:lnTo>
                    <a:lnTo>
                      <a:pt x="636" y="227"/>
                    </a:lnTo>
                    <a:lnTo>
                      <a:pt x="634" y="225"/>
                    </a:lnTo>
                    <a:lnTo>
                      <a:pt x="632" y="225"/>
                    </a:lnTo>
                    <a:lnTo>
                      <a:pt x="632" y="223"/>
                    </a:lnTo>
                    <a:lnTo>
                      <a:pt x="634" y="223"/>
                    </a:lnTo>
                    <a:close/>
                    <a:moveTo>
                      <a:pt x="644" y="223"/>
                    </a:moveTo>
                    <a:lnTo>
                      <a:pt x="646" y="223"/>
                    </a:lnTo>
                    <a:lnTo>
                      <a:pt x="650" y="223"/>
                    </a:lnTo>
                    <a:lnTo>
                      <a:pt x="652" y="225"/>
                    </a:lnTo>
                    <a:lnTo>
                      <a:pt x="656" y="225"/>
                    </a:lnTo>
                    <a:lnTo>
                      <a:pt x="656" y="225"/>
                    </a:lnTo>
                    <a:lnTo>
                      <a:pt x="657" y="225"/>
                    </a:lnTo>
                    <a:lnTo>
                      <a:pt x="661" y="225"/>
                    </a:lnTo>
                    <a:lnTo>
                      <a:pt x="663" y="227"/>
                    </a:lnTo>
                    <a:lnTo>
                      <a:pt x="663" y="229"/>
                    </a:lnTo>
                    <a:lnTo>
                      <a:pt x="663" y="231"/>
                    </a:lnTo>
                    <a:lnTo>
                      <a:pt x="665" y="233"/>
                    </a:lnTo>
                    <a:lnTo>
                      <a:pt x="665" y="235"/>
                    </a:lnTo>
                    <a:lnTo>
                      <a:pt x="667" y="237"/>
                    </a:lnTo>
                    <a:lnTo>
                      <a:pt x="667" y="237"/>
                    </a:lnTo>
                    <a:lnTo>
                      <a:pt x="665" y="237"/>
                    </a:lnTo>
                    <a:lnTo>
                      <a:pt x="665" y="237"/>
                    </a:lnTo>
                    <a:lnTo>
                      <a:pt x="661" y="237"/>
                    </a:lnTo>
                    <a:lnTo>
                      <a:pt x="659" y="235"/>
                    </a:lnTo>
                    <a:lnTo>
                      <a:pt x="657" y="235"/>
                    </a:lnTo>
                    <a:lnTo>
                      <a:pt x="656" y="237"/>
                    </a:lnTo>
                    <a:lnTo>
                      <a:pt x="654" y="237"/>
                    </a:lnTo>
                    <a:lnTo>
                      <a:pt x="652" y="237"/>
                    </a:lnTo>
                    <a:lnTo>
                      <a:pt x="650" y="237"/>
                    </a:lnTo>
                    <a:lnTo>
                      <a:pt x="648" y="233"/>
                    </a:lnTo>
                    <a:lnTo>
                      <a:pt x="646" y="231"/>
                    </a:lnTo>
                    <a:lnTo>
                      <a:pt x="644" y="227"/>
                    </a:lnTo>
                    <a:lnTo>
                      <a:pt x="642" y="225"/>
                    </a:lnTo>
                    <a:lnTo>
                      <a:pt x="642" y="223"/>
                    </a:lnTo>
                    <a:lnTo>
                      <a:pt x="644" y="223"/>
                    </a:lnTo>
                    <a:close/>
                    <a:moveTo>
                      <a:pt x="609" y="221"/>
                    </a:moveTo>
                    <a:lnTo>
                      <a:pt x="609" y="221"/>
                    </a:lnTo>
                    <a:lnTo>
                      <a:pt x="611" y="223"/>
                    </a:lnTo>
                    <a:lnTo>
                      <a:pt x="613" y="223"/>
                    </a:lnTo>
                    <a:lnTo>
                      <a:pt x="613" y="225"/>
                    </a:lnTo>
                    <a:lnTo>
                      <a:pt x="611" y="225"/>
                    </a:lnTo>
                    <a:lnTo>
                      <a:pt x="611" y="225"/>
                    </a:lnTo>
                    <a:lnTo>
                      <a:pt x="609" y="225"/>
                    </a:lnTo>
                    <a:lnTo>
                      <a:pt x="607" y="223"/>
                    </a:lnTo>
                    <a:lnTo>
                      <a:pt x="607" y="221"/>
                    </a:lnTo>
                    <a:lnTo>
                      <a:pt x="609" y="221"/>
                    </a:lnTo>
                    <a:close/>
                    <a:moveTo>
                      <a:pt x="514" y="213"/>
                    </a:moveTo>
                    <a:lnTo>
                      <a:pt x="514" y="215"/>
                    </a:lnTo>
                    <a:lnTo>
                      <a:pt x="512" y="215"/>
                    </a:lnTo>
                    <a:lnTo>
                      <a:pt x="512" y="217"/>
                    </a:lnTo>
                    <a:lnTo>
                      <a:pt x="512" y="215"/>
                    </a:lnTo>
                    <a:lnTo>
                      <a:pt x="510" y="215"/>
                    </a:lnTo>
                    <a:lnTo>
                      <a:pt x="512" y="213"/>
                    </a:lnTo>
                    <a:lnTo>
                      <a:pt x="512" y="213"/>
                    </a:lnTo>
                    <a:lnTo>
                      <a:pt x="514" y="213"/>
                    </a:lnTo>
                    <a:close/>
                    <a:moveTo>
                      <a:pt x="560" y="213"/>
                    </a:moveTo>
                    <a:lnTo>
                      <a:pt x="564" y="213"/>
                    </a:lnTo>
                    <a:lnTo>
                      <a:pt x="568" y="215"/>
                    </a:lnTo>
                    <a:lnTo>
                      <a:pt x="572" y="219"/>
                    </a:lnTo>
                    <a:lnTo>
                      <a:pt x="574" y="223"/>
                    </a:lnTo>
                    <a:lnTo>
                      <a:pt x="576" y="227"/>
                    </a:lnTo>
                    <a:lnTo>
                      <a:pt x="578" y="229"/>
                    </a:lnTo>
                    <a:lnTo>
                      <a:pt x="578" y="231"/>
                    </a:lnTo>
                    <a:lnTo>
                      <a:pt x="576" y="233"/>
                    </a:lnTo>
                    <a:lnTo>
                      <a:pt x="574" y="233"/>
                    </a:lnTo>
                    <a:lnTo>
                      <a:pt x="570" y="231"/>
                    </a:lnTo>
                    <a:lnTo>
                      <a:pt x="568" y="229"/>
                    </a:lnTo>
                    <a:lnTo>
                      <a:pt x="566" y="227"/>
                    </a:lnTo>
                    <a:lnTo>
                      <a:pt x="564" y="223"/>
                    </a:lnTo>
                    <a:lnTo>
                      <a:pt x="562" y="221"/>
                    </a:lnTo>
                    <a:lnTo>
                      <a:pt x="560" y="219"/>
                    </a:lnTo>
                    <a:lnTo>
                      <a:pt x="559" y="215"/>
                    </a:lnTo>
                    <a:lnTo>
                      <a:pt x="559" y="213"/>
                    </a:lnTo>
                    <a:lnTo>
                      <a:pt x="560" y="213"/>
                    </a:lnTo>
                    <a:close/>
                    <a:moveTo>
                      <a:pt x="510" y="210"/>
                    </a:moveTo>
                    <a:lnTo>
                      <a:pt x="512" y="210"/>
                    </a:lnTo>
                    <a:lnTo>
                      <a:pt x="512" y="210"/>
                    </a:lnTo>
                    <a:lnTo>
                      <a:pt x="512" y="211"/>
                    </a:lnTo>
                    <a:lnTo>
                      <a:pt x="510" y="211"/>
                    </a:lnTo>
                    <a:lnTo>
                      <a:pt x="510" y="211"/>
                    </a:lnTo>
                    <a:lnTo>
                      <a:pt x="510" y="211"/>
                    </a:lnTo>
                    <a:lnTo>
                      <a:pt x="508" y="211"/>
                    </a:lnTo>
                    <a:lnTo>
                      <a:pt x="508" y="210"/>
                    </a:lnTo>
                    <a:lnTo>
                      <a:pt x="510" y="210"/>
                    </a:lnTo>
                    <a:lnTo>
                      <a:pt x="510" y="210"/>
                    </a:lnTo>
                    <a:close/>
                    <a:moveTo>
                      <a:pt x="599" y="206"/>
                    </a:moveTo>
                    <a:lnTo>
                      <a:pt x="601" y="206"/>
                    </a:lnTo>
                    <a:lnTo>
                      <a:pt x="603" y="208"/>
                    </a:lnTo>
                    <a:lnTo>
                      <a:pt x="601" y="211"/>
                    </a:lnTo>
                    <a:lnTo>
                      <a:pt x="601" y="215"/>
                    </a:lnTo>
                    <a:lnTo>
                      <a:pt x="599" y="219"/>
                    </a:lnTo>
                    <a:lnTo>
                      <a:pt x="597" y="223"/>
                    </a:lnTo>
                    <a:lnTo>
                      <a:pt x="595" y="225"/>
                    </a:lnTo>
                    <a:lnTo>
                      <a:pt x="593" y="227"/>
                    </a:lnTo>
                    <a:lnTo>
                      <a:pt x="591" y="225"/>
                    </a:lnTo>
                    <a:lnTo>
                      <a:pt x="588" y="225"/>
                    </a:lnTo>
                    <a:lnTo>
                      <a:pt x="588" y="223"/>
                    </a:lnTo>
                    <a:lnTo>
                      <a:pt x="586" y="221"/>
                    </a:lnTo>
                    <a:lnTo>
                      <a:pt x="586" y="219"/>
                    </a:lnTo>
                    <a:lnTo>
                      <a:pt x="586" y="217"/>
                    </a:lnTo>
                    <a:lnTo>
                      <a:pt x="586" y="215"/>
                    </a:lnTo>
                    <a:lnTo>
                      <a:pt x="590" y="213"/>
                    </a:lnTo>
                    <a:lnTo>
                      <a:pt x="591" y="211"/>
                    </a:lnTo>
                    <a:lnTo>
                      <a:pt x="595" y="208"/>
                    </a:lnTo>
                    <a:lnTo>
                      <a:pt x="597" y="206"/>
                    </a:lnTo>
                    <a:lnTo>
                      <a:pt x="599" y="206"/>
                    </a:lnTo>
                    <a:close/>
                    <a:moveTo>
                      <a:pt x="512" y="204"/>
                    </a:moveTo>
                    <a:lnTo>
                      <a:pt x="512" y="204"/>
                    </a:lnTo>
                    <a:lnTo>
                      <a:pt x="514" y="206"/>
                    </a:lnTo>
                    <a:lnTo>
                      <a:pt x="512" y="208"/>
                    </a:lnTo>
                    <a:lnTo>
                      <a:pt x="512" y="208"/>
                    </a:lnTo>
                    <a:lnTo>
                      <a:pt x="510" y="208"/>
                    </a:lnTo>
                    <a:lnTo>
                      <a:pt x="510" y="206"/>
                    </a:lnTo>
                    <a:lnTo>
                      <a:pt x="510" y="206"/>
                    </a:lnTo>
                    <a:lnTo>
                      <a:pt x="512" y="204"/>
                    </a:lnTo>
                    <a:lnTo>
                      <a:pt x="512" y="204"/>
                    </a:lnTo>
                    <a:close/>
                    <a:moveTo>
                      <a:pt x="467" y="204"/>
                    </a:moveTo>
                    <a:lnTo>
                      <a:pt x="469" y="204"/>
                    </a:lnTo>
                    <a:lnTo>
                      <a:pt x="469" y="204"/>
                    </a:lnTo>
                    <a:lnTo>
                      <a:pt x="469" y="206"/>
                    </a:lnTo>
                    <a:lnTo>
                      <a:pt x="467" y="206"/>
                    </a:lnTo>
                    <a:lnTo>
                      <a:pt x="467" y="206"/>
                    </a:lnTo>
                    <a:lnTo>
                      <a:pt x="467" y="204"/>
                    </a:lnTo>
                    <a:lnTo>
                      <a:pt x="467" y="204"/>
                    </a:lnTo>
                    <a:lnTo>
                      <a:pt x="467" y="204"/>
                    </a:lnTo>
                    <a:close/>
                    <a:moveTo>
                      <a:pt x="712" y="202"/>
                    </a:moveTo>
                    <a:lnTo>
                      <a:pt x="712" y="202"/>
                    </a:lnTo>
                    <a:lnTo>
                      <a:pt x="714" y="204"/>
                    </a:lnTo>
                    <a:lnTo>
                      <a:pt x="712" y="204"/>
                    </a:lnTo>
                    <a:lnTo>
                      <a:pt x="712" y="206"/>
                    </a:lnTo>
                    <a:lnTo>
                      <a:pt x="710" y="204"/>
                    </a:lnTo>
                    <a:lnTo>
                      <a:pt x="710" y="204"/>
                    </a:lnTo>
                    <a:lnTo>
                      <a:pt x="712" y="202"/>
                    </a:lnTo>
                    <a:lnTo>
                      <a:pt x="712" y="202"/>
                    </a:lnTo>
                    <a:close/>
                    <a:moveTo>
                      <a:pt x="508" y="202"/>
                    </a:moveTo>
                    <a:lnTo>
                      <a:pt x="510" y="202"/>
                    </a:lnTo>
                    <a:lnTo>
                      <a:pt x="510" y="204"/>
                    </a:lnTo>
                    <a:lnTo>
                      <a:pt x="510" y="204"/>
                    </a:lnTo>
                    <a:lnTo>
                      <a:pt x="510" y="204"/>
                    </a:lnTo>
                    <a:lnTo>
                      <a:pt x="508" y="204"/>
                    </a:lnTo>
                    <a:lnTo>
                      <a:pt x="508" y="204"/>
                    </a:lnTo>
                    <a:lnTo>
                      <a:pt x="508" y="202"/>
                    </a:lnTo>
                    <a:lnTo>
                      <a:pt x="508" y="202"/>
                    </a:lnTo>
                    <a:lnTo>
                      <a:pt x="508" y="202"/>
                    </a:lnTo>
                    <a:close/>
                    <a:moveTo>
                      <a:pt x="553" y="200"/>
                    </a:moveTo>
                    <a:lnTo>
                      <a:pt x="553" y="200"/>
                    </a:lnTo>
                    <a:lnTo>
                      <a:pt x="553" y="202"/>
                    </a:lnTo>
                    <a:lnTo>
                      <a:pt x="553" y="204"/>
                    </a:lnTo>
                    <a:lnTo>
                      <a:pt x="553" y="204"/>
                    </a:lnTo>
                    <a:lnTo>
                      <a:pt x="551" y="204"/>
                    </a:lnTo>
                    <a:lnTo>
                      <a:pt x="551" y="202"/>
                    </a:lnTo>
                    <a:lnTo>
                      <a:pt x="551" y="200"/>
                    </a:lnTo>
                    <a:lnTo>
                      <a:pt x="553" y="200"/>
                    </a:lnTo>
                    <a:close/>
                    <a:moveTo>
                      <a:pt x="619" y="200"/>
                    </a:moveTo>
                    <a:lnTo>
                      <a:pt x="621" y="200"/>
                    </a:lnTo>
                    <a:lnTo>
                      <a:pt x="621" y="202"/>
                    </a:lnTo>
                    <a:lnTo>
                      <a:pt x="619" y="204"/>
                    </a:lnTo>
                    <a:lnTo>
                      <a:pt x="617" y="206"/>
                    </a:lnTo>
                    <a:lnTo>
                      <a:pt x="615" y="204"/>
                    </a:lnTo>
                    <a:lnTo>
                      <a:pt x="615" y="202"/>
                    </a:lnTo>
                    <a:lnTo>
                      <a:pt x="615" y="200"/>
                    </a:lnTo>
                    <a:lnTo>
                      <a:pt x="617" y="200"/>
                    </a:lnTo>
                    <a:lnTo>
                      <a:pt x="617" y="200"/>
                    </a:lnTo>
                    <a:lnTo>
                      <a:pt x="619" y="200"/>
                    </a:lnTo>
                    <a:close/>
                    <a:moveTo>
                      <a:pt x="524" y="198"/>
                    </a:moveTo>
                    <a:lnTo>
                      <a:pt x="526" y="198"/>
                    </a:lnTo>
                    <a:lnTo>
                      <a:pt x="527" y="200"/>
                    </a:lnTo>
                    <a:lnTo>
                      <a:pt x="527" y="202"/>
                    </a:lnTo>
                    <a:lnTo>
                      <a:pt x="526" y="204"/>
                    </a:lnTo>
                    <a:lnTo>
                      <a:pt x="524" y="204"/>
                    </a:lnTo>
                    <a:lnTo>
                      <a:pt x="524" y="204"/>
                    </a:lnTo>
                    <a:lnTo>
                      <a:pt x="522" y="202"/>
                    </a:lnTo>
                    <a:lnTo>
                      <a:pt x="522" y="200"/>
                    </a:lnTo>
                    <a:lnTo>
                      <a:pt x="522" y="198"/>
                    </a:lnTo>
                    <a:lnTo>
                      <a:pt x="524" y="198"/>
                    </a:lnTo>
                    <a:lnTo>
                      <a:pt x="524" y="198"/>
                    </a:lnTo>
                    <a:close/>
                    <a:moveTo>
                      <a:pt x="463" y="192"/>
                    </a:moveTo>
                    <a:lnTo>
                      <a:pt x="465" y="192"/>
                    </a:lnTo>
                    <a:lnTo>
                      <a:pt x="465" y="192"/>
                    </a:lnTo>
                    <a:lnTo>
                      <a:pt x="465" y="194"/>
                    </a:lnTo>
                    <a:lnTo>
                      <a:pt x="463" y="194"/>
                    </a:lnTo>
                    <a:lnTo>
                      <a:pt x="463" y="194"/>
                    </a:lnTo>
                    <a:lnTo>
                      <a:pt x="463" y="192"/>
                    </a:lnTo>
                    <a:lnTo>
                      <a:pt x="463" y="192"/>
                    </a:lnTo>
                    <a:lnTo>
                      <a:pt x="463" y="192"/>
                    </a:lnTo>
                    <a:close/>
                    <a:moveTo>
                      <a:pt x="508" y="192"/>
                    </a:moveTo>
                    <a:lnTo>
                      <a:pt x="510" y="192"/>
                    </a:lnTo>
                    <a:lnTo>
                      <a:pt x="508" y="194"/>
                    </a:lnTo>
                    <a:lnTo>
                      <a:pt x="508" y="194"/>
                    </a:lnTo>
                    <a:lnTo>
                      <a:pt x="506" y="194"/>
                    </a:lnTo>
                    <a:lnTo>
                      <a:pt x="506" y="192"/>
                    </a:lnTo>
                    <a:lnTo>
                      <a:pt x="508" y="192"/>
                    </a:lnTo>
                    <a:lnTo>
                      <a:pt x="508" y="192"/>
                    </a:lnTo>
                    <a:close/>
                    <a:moveTo>
                      <a:pt x="609" y="186"/>
                    </a:moveTo>
                    <a:lnTo>
                      <a:pt x="611" y="186"/>
                    </a:lnTo>
                    <a:lnTo>
                      <a:pt x="613" y="186"/>
                    </a:lnTo>
                    <a:lnTo>
                      <a:pt x="613" y="188"/>
                    </a:lnTo>
                    <a:lnTo>
                      <a:pt x="613" y="190"/>
                    </a:lnTo>
                    <a:lnTo>
                      <a:pt x="611" y="190"/>
                    </a:lnTo>
                    <a:lnTo>
                      <a:pt x="609" y="190"/>
                    </a:lnTo>
                    <a:lnTo>
                      <a:pt x="609" y="188"/>
                    </a:lnTo>
                    <a:lnTo>
                      <a:pt x="609" y="186"/>
                    </a:lnTo>
                    <a:lnTo>
                      <a:pt x="609" y="186"/>
                    </a:lnTo>
                    <a:close/>
                    <a:moveTo>
                      <a:pt x="213" y="178"/>
                    </a:moveTo>
                    <a:lnTo>
                      <a:pt x="213" y="178"/>
                    </a:lnTo>
                    <a:lnTo>
                      <a:pt x="215" y="178"/>
                    </a:lnTo>
                    <a:lnTo>
                      <a:pt x="217" y="178"/>
                    </a:lnTo>
                    <a:lnTo>
                      <a:pt x="217" y="180"/>
                    </a:lnTo>
                    <a:lnTo>
                      <a:pt x="215" y="180"/>
                    </a:lnTo>
                    <a:lnTo>
                      <a:pt x="213" y="180"/>
                    </a:lnTo>
                    <a:lnTo>
                      <a:pt x="211" y="180"/>
                    </a:lnTo>
                    <a:lnTo>
                      <a:pt x="209" y="178"/>
                    </a:lnTo>
                    <a:lnTo>
                      <a:pt x="211" y="178"/>
                    </a:lnTo>
                    <a:lnTo>
                      <a:pt x="213" y="178"/>
                    </a:lnTo>
                    <a:close/>
                    <a:moveTo>
                      <a:pt x="609" y="177"/>
                    </a:moveTo>
                    <a:lnTo>
                      <a:pt x="611" y="177"/>
                    </a:lnTo>
                    <a:lnTo>
                      <a:pt x="613" y="178"/>
                    </a:lnTo>
                    <a:lnTo>
                      <a:pt x="613" y="180"/>
                    </a:lnTo>
                    <a:lnTo>
                      <a:pt x="611" y="180"/>
                    </a:lnTo>
                    <a:lnTo>
                      <a:pt x="611" y="180"/>
                    </a:lnTo>
                    <a:lnTo>
                      <a:pt x="607" y="180"/>
                    </a:lnTo>
                    <a:lnTo>
                      <a:pt x="607" y="178"/>
                    </a:lnTo>
                    <a:lnTo>
                      <a:pt x="607" y="177"/>
                    </a:lnTo>
                    <a:lnTo>
                      <a:pt x="609" y="177"/>
                    </a:lnTo>
                    <a:close/>
                    <a:moveTo>
                      <a:pt x="205" y="175"/>
                    </a:moveTo>
                    <a:lnTo>
                      <a:pt x="207" y="177"/>
                    </a:lnTo>
                    <a:lnTo>
                      <a:pt x="207" y="178"/>
                    </a:lnTo>
                    <a:lnTo>
                      <a:pt x="205" y="178"/>
                    </a:lnTo>
                    <a:lnTo>
                      <a:pt x="203" y="180"/>
                    </a:lnTo>
                    <a:lnTo>
                      <a:pt x="203" y="180"/>
                    </a:lnTo>
                    <a:lnTo>
                      <a:pt x="202" y="178"/>
                    </a:lnTo>
                    <a:lnTo>
                      <a:pt x="202" y="178"/>
                    </a:lnTo>
                    <a:lnTo>
                      <a:pt x="202" y="177"/>
                    </a:lnTo>
                    <a:lnTo>
                      <a:pt x="202" y="177"/>
                    </a:lnTo>
                    <a:lnTo>
                      <a:pt x="203" y="175"/>
                    </a:lnTo>
                    <a:lnTo>
                      <a:pt x="205" y="175"/>
                    </a:lnTo>
                    <a:close/>
                    <a:moveTo>
                      <a:pt x="586" y="173"/>
                    </a:moveTo>
                    <a:lnTo>
                      <a:pt x="586" y="173"/>
                    </a:lnTo>
                    <a:lnTo>
                      <a:pt x="588" y="175"/>
                    </a:lnTo>
                    <a:lnTo>
                      <a:pt x="588" y="177"/>
                    </a:lnTo>
                    <a:lnTo>
                      <a:pt x="588" y="177"/>
                    </a:lnTo>
                    <a:lnTo>
                      <a:pt x="588" y="177"/>
                    </a:lnTo>
                    <a:lnTo>
                      <a:pt x="586" y="177"/>
                    </a:lnTo>
                    <a:lnTo>
                      <a:pt x="586" y="177"/>
                    </a:lnTo>
                    <a:lnTo>
                      <a:pt x="586" y="175"/>
                    </a:lnTo>
                    <a:lnTo>
                      <a:pt x="586" y="173"/>
                    </a:lnTo>
                    <a:close/>
                    <a:moveTo>
                      <a:pt x="190" y="171"/>
                    </a:moveTo>
                    <a:lnTo>
                      <a:pt x="192" y="171"/>
                    </a:lnTo>
                    <a:lnTo>
                      <a:pt x="194" y="171"/>
                    </a:lnTo>
                    <a:lnTo>
                      <a:pt x="194" y="173"/>
                    </a:lnTo>
                    <a:lnTo>
                      <a:pt x="196" y="173"/>
                    </a:lnTo>
                    <a:lnTo>
                      <a:pt x="194" y="175"/>
                    </a:lnTo>
                    <a:lnTo>
                      <a:pt x="192" y="173"/>
                    </a:lnTo>
                    <a:lnTo>
                      <a:pt x="190" y="173"/>
                    </a:lnTo>
                    <a:lnTo>
                      <a:pt x="188" y="173"/>
                    </a:lnTo>
                    <a:lnTo>
                      <a:pt x="190" y="171"/>
                    </a:lnTo>
                    <a:lnTo>
                      <a:pt x="190" y="171"/>
                    </a:lnTo>
                    <a:close/>
                    <a:moveTo>
                      <a:pt x="182" y="167"/>
                    </a:moveTo>
                    <a:lnTo>
                      <a:pt x="182" y="167"/>
                    </a:lnTo>
                    <a:lnTo>
                      <a:pt x="184" y="167"/>
                    </a:lnTo>
                    <a:lnTo>
                      <a:pt x="186" y="169"/>
                    </a:lnTo>
                    <a:lnTo>
                      <a:pt x="186" y="171"/>
                    </a:lnTo>
                    <a:lnTo>
                      <a:pt x="184" y="171"/>
                    </a:lnTo>
                    <a:lnTo>
                      <a:pt x="182" y="171"/>
                    </a:lnTo>
                    <a:lnTo>
                      <a:pt x="180" y="169"/>
                    </a:lnTo>
                    <a:lnTo>
                      <a:pt x="180" y="167"/>
                    </a:lnTo>
                    <a:lnTo>
                      <a:pt x="180" y="167"/>
                    </a:lnTo>
                    <a:lnTo>
                      <a:pt x="182" y="167"/>
                    </a:lnTo>
                    <a:close/>
                    <a:moveTo>
                      <a:pt x="611" y="165"/>
                    </a:moveTo>
                    <a:lnTo>
                      <a:pt x="611" y="165"/>
                    </a:lnTo>
                    <a:lnTo>
                      <a:pt x="613" y="165"/>
                    </a:lnTo>
                    <a:lnTo>
                      <a:pt x="613" y="167"/>
                    </a:lnTo>
                    <a:lnTo>
                      <a:pt x="613" y="169"/>
                    </a:lnTo>
                    <a:lnTo>
                      <a:pt x="611" y="169"/>
                    </a:lnTo>
                    <a:lnTo>
                      <a:pt x="611" y="169"/>
                    </a:lnTo>
                    <a:lnTo>
                      <a:pt x="609" y="169"/>
                    </a:lnTo>
                    <a:lnTo>
                      <a:pt x="609" y="167"/>
                    </a:lnTo>
                    <a:lnTo>
                      <a:pt x="609" y="165"/>
                    </a:lnTo>
                    <a:lnTo>
                      <a:pt x="611" y="165"/>
                    </a:lnTo>
                    <a:close/>
                    <a:moveTo>
                      <a:pt x="190" y="161"/>
                    </a:moveTo>
                    <a:lnTo>
                      <a:pt x="192" y="161"/>
                    </a:lnTo>
                    <a:lnTo>
                      <a:pt x="194" y="163"/>
                    </a:lnTo>
                    <a:lnTo>
                      <a:pt x="194" y="163"/>
                    </a:lnTo>
                    <a:lnTo>
                      <a:pt x="196" y="165"/>
                    </a:lnTo>
                    <a:lnTo>
                      <a:pt x="196" y="167"/>
                    </a:lnTo>
                    <a:lnTo>
                      <a:pt x="194" y="165"/>
                    </a:lnTo>
                    <a:lnTo>
                      <a:pt x="192" y="165"/>
                    </a:lnTo>
                    <a:lnTo>
                      <a:pt x="192" y="165"/>
                    </a:lnTo>
                    <a:lnTo>
                      <a:pt x="190" y="167"/>
                    </a:lnTo>
                    <a:lnTo>
                      <a:pt x="188" y="165"/>
                    </a:lnTo>
                    <a:lnTo>
                      <a:pt x="186" y="165"/>
                    </a:lnTo>
                    <a:lnTo>
                      <a:pt x="188" y="161"/>
                    </a:lnTo>
                    <a:lnTo>
                      <a:pt x="190" y="161"/>
                    </a:lnTo>
                    <a:close/>
                    <a:moveTo>
                      <a:pt x="624" y="159"/>
                    </a:moveTo>
                    <a:lnTo>
                      <a:pt x="624" y="159"/>
                    </a:lnTo>
                    <a:lnTo>
                      <a:pt x="626" y="161"/>
                    </a:lnTo>
                    <a:lnTo>
                      <a:pt x="624" y="161"/>
                    </a:lnTo>
                    <a:lnTo>
                      <a:pt x="624" y="161"/>
                    </a:lnTo>
                    <a:lnTo>
                      <a:pt x="623" y="161"/>
                    </a:lnTo>
                    <a:lnTo>
                      <a:pt x="623" y="159"/>
                    </a:lnTo>
                    <a:lnTo>
                      <a:pt x="624" y="159"/>
                    </a:lnTo>
                    <a:lnTo>
                      <a:pt x="624" y="159"/>
                    </a:lnTo>
                    <a:close/>
                    <a:moveTo>
                      <a:pt x="318" y="151"/>
                    </a:moveTo>
                    <a:lnTo>
                      <a:pt x="318" y="151"/>
                    </a:lnTo>
                    <a:lnTo>
                      <a:pt x="318" y="153"/>
                    </a:lnTo>
                    <a:lnTo>
                      <a:pt x="318" y="153"/>
                    </a:lnTo>
                    <a:lnTo>
                      <a:pt x="318" y="155"/>
                    </a:lnTo>
                    <a:lnTo>
                      <a:pt x="316" y="153"/>
                    </a:lnTo>
                    <a:lnTo>
                      <a:pt x="316" y="153"/>
                    </a:lnTo>
                    <a:lnTo>
                      <a:pt x="316" y="151"/>
                    </a:lnTo>
                    <a:lnTo>
                      <a:pt x="318" y="151"/>
                    </a:lnTo>
                    <a:close/>
                    <a:moveTo>
                      <a:pt x="314" y="144"/>
                    </a:moveTo>
                    <a:lnTo>
                      <a:pt x="314" y="145"/>
                    </a:lnTo>
                    <a:lnTo>
                      <a:pt x="314" y="145"/>
                    </a:lnTo>
                    <a:lnTo>
                      <a:pt x="312" y="147"/>
                    </a:lnTo>
                    <a:lnTo>
                      <a:pt x="312" y="145"/>
                    </a:lnTo>
                    <a:lnTo>
                      <a:pt x="312" y="145"/>
                    </a:lnTo>
                    <a:lnTo>
                      <a:pt x="312" y="144"/>
                    </a:lnTo>
                    <a:lnTo>
                      <a:pt x="314" y="144"/>
                    </a:lnTo>
                    <a:close/>
                    <a:moveTo>
                      <a:pt x="630" y="144"/>
                    </a:moveTo>
                    <a:lnTo>
                      <a:pt x="630" y="144"/>
                    </a:lnTo>
                    <a:lnTo>
                      <a:pt x="632" y="144"/>
                    </a:lnTo>
                    <a:lnTo>
                      <a:pt x="632" y="145"/>
                    </a:lnTo>
                    <a:lnTo>
                      <a:pt x="632" y="145"/>
                    </a:lnTo>
                    <a:lnTo>
                      <a:pt x="632" y="147"/>
                    </a:lnTo>
                    <a:lnTo>
                      <a:pt x="630" y="147"/>
                    </a:lnTo>
                    <a:lnTo>
                      <a:pt x="630" y="147"/>
                    </a:lnTo>
                    <a:lnTo>
                      <a:pt x="630" y="145"/>
                    </a:lnTo>
                    <a:lnTo>
                      <a:pt x="630" y="144"/>
                    </a:lnTo>
                    <a:lnTo>
                      <a:pt x="630" y="144"/>
                    </a:lnTo>
                    <a:close/>
                    <a:moveTo>
                      <a:pt x="320" y="142"/>
                    </a:moveTo>
                    <a:lnTo>
                      <a:pt x="320" y="142"/>
                    </a:lnTo>
                    <a:lnTo>
                      <a:pt x="320" y="144"/>
                    </a:lnTo>
                    <a:lnTo>
                      <a:pt x="320" y="145"/>
                    </a:lnTo>
                    <a:lnTo>
                      <a:pt x="320" y="145"/>
                    </a:lnTo>
                    <a:lnTo>
                      <a:pt x="318" y="145"/>
                    </a:lnTo>
                    <a:lnTo>
                      <a:pt x="318" y="144"/>
                    </a:lnTo>
                    <a:lnTo>
                      <a:pt x="320" y="142"/>
                    </a:lnTo>
                    <a:lnTo>
                      <a:pt x="320" y="142"/>
                    </a:lnTo>
                    <a:close/>
                    <a:moveTo>
                      <a:pt x="640" y="136"/>
                    </a:moveTo>
                    <a:lnTo>
                      <a:pt x="642" y="138"/>
                    </a:lnTo>
                    <a:lnTo>
                      <a:pt x="642" y="138"/>
                    </a:lnTo>
                    <a:lnTo>
                      <a:pt x="642" y="140"/>
                    </a:lnTo>
                    <a:lnTo>
                      <a:pt x="642" y="142"/>
                    </a:lnTo>
                    <a:lnTo>
                      <a:pt x="640" y="142"/>
                    </a:lnTo>
                    <a:lnTo>
                      <a:pt x="640" y="140"/>
                    </a:lnTo>
                    <a:lnTo>
                      <a:pt x="640" y="138"/>
                    </a:lnTo>
                    <a:lnTo>
                      <a:pt x="640" y="138"/>
                    </a:lnTo>
                    <a:lnTo>
                      <a:pt x="640" y="136"/>
                    </a:lnTo>
                    <a:close/>
                    <a:moveTo>
                      <a:pt x="646" y="136"/>
                    </a:moveTo>
                    <a:lnTo>
                      <a:pt x="646" y="136"/>
                    </a:lnTo>
                    <a:lnTo>
                      <a:pt x="646" y="138"/>
                    </a:lnTo>
                    <a:lnTo>
                      <a:pt x="646" y="138"/>
                    </a:lnTo>
                    <a:lnTo>
                      <a:pt x="646" y="138"/>
                    </a:lnTo>
                    <a:lnTo>
                      <a:pt x="644" y="138"/>
                    </a:lnTo>
                    <a:lnTo>
                      <a:pt x="644" y="138"/>
                    </a:lnTo>
                    <a:lnTo>
                      <a:pt x="646" y="136"/>
                    </a:lnTo>
                    <a:close/>
                    <a:moveTo>
                      <a:pt x="654" y="122"/>
                    </a:moveTo>
                    <a:lnTo>
                      <a:pt x="656" y="124"/>
                    </a:lnTo>
                    <a:lnTo>
                      <a:pt x="656" y="126"/>
                    </a:lnTo>
                    <a:lnTo>
                      <a:pt x="656" y="126"/>
                    </a:lnTo>
                    <a:lnTo>
                      <a:pt x="656" y="128"/>
                    </a:lnTo>
                    <a:lnTo>
                      <a:pt x="656" y="130"/>
                    </a:lnTo>
                    <a:lnTo>
                      <a:pt x="654" y="132"/>
                    </a:lnTo>
                    <a:lnTo>
                      <a:pt x="654" y="134"/>
                    </a:lnTo>
                    <a:lnTo>
                      <a:pt x="652" y="136"/>
                    </a:lnTo>
                    <a:lnTo>
                      <a:pt x="650" y="136"/>
                    </a:lnTo>
                    <a:lnTo>
                      <a:pt x="650" y="136"/>
                    </a:lnTo>
                    <a:lnTo>
                      <a:pt x="648" y="138"/>
                    </a:lnTo>
                    <a:lnTo>
                      <a:pt x="648" y="136"/>
                    </a:lnTo>
                    <a:lnTo>
                      <a:pt x="646" y="136"/>
                    </a:lnTo>
                    <a:lnTo>
                      <a:pt x="646" y="134"/>
                    </a:lnTo>
                    <a:lnTo>
                      <a:pt x="644" y="134"/>
                    </a:lnTo>
                    <a:lnTo>
                      <a:pt x="642" y="134"/>
                    </a:lnTo>
                    <a:lnTo>
                      <a:pt x="642" y="134"/>
                    </a:lnTo>
                    <a:lnTo>
                      <a:pt x="642" y="132"/>
                    </a:lnTo>
                    <a:lnTo>
                      <a:pt x="644" y="132"/>
                    </a:lnTo>
                    <a:lnTo>
                      <a:pt x="646" y="132"/>
                    </a:lnTo>
                    <a:lnTo>
                      <a:pt x="648" y="132"/>
                    </a:lnTo>
                    <a:lnTo>
                      <a:pt x="648" y="130"/>
                    </a:lnTo>
                    <a:lnTo>
                      <a:pt x="650" y="130"/>
                    </a:lnTo>
                    <a:lnTo>
                      <a:pt x="652" y="128"/>
                    </a:lnTo>
                    <a:lnTo>
                      <a:pt x="652" y="128"/>
                    </a:lnTo>
                    <a:lnTo>
                      <a:pt x="652" y="126"/>
                    </a:lnTo>
                    <a:lnTo>
                      <a:pt x="654" y="124"/>
                    </a:lnTo>
                    <a:lnTo>
                      <a:pt x="654" y="122"/>
                    </a:lnTo>
                    <a:close/>
                    <a:moveTo>
                      <a:pt x="217" y="114"/>
                    </a:moveTo>
                    <a:lnTo>
                      <a:pt x="217" y="114"/>
                    </a:lnTo>
                    <a:lnTo>
                      <a:pt x="217" y="116"/>
                    </a:lnTo>
                    <a:lnTo>
                      <a:pt x="217" y="118"/>
                    </a:lnTo>
                    <a:lnTo>
                      <a:pt x="217" y="118"/>
                    </a:lnTo>
                    <a:lnTo>
                      <a:pt x="217" y="118"/>
                    </a:lnTo>
                    <a:lnTo>
                      <a:pt x="215" y="116"/>
                    </a:lnTo>
                    <a:lnTo>
                      <a:pt x="215" y="116"/>
                    </a:lnTo>
                    <a:lnTo>
                      <a:pt x="215" y="114"/>
                    </a:lnTo>
                    <a:lnTo>
                      <a:pt x="217" y="114"/>
                    </a:lnTo>
                    <a:close/>
                    <a:moveTo>
                      <a:pt x="654" y="113"/>
                    </a:moveTo>
                    <a:lnTo>
                      <a:pt x="656" y="113"/>
                    </a:lnTo>
                    <a:lnTo>
                      <a:pt x="657" y="114"/>
                    </a:lnTo>
                    <a:lnTo>
                      <a:pt x="657" y="116"/>
                    </a:lnTo>
                    <a:lnTo>
                      <a:pt x="659" y="116"/>
                    </a:lnTo>
                    <a:lnTo>
                      <a:pt x="659" y="116"/>
                    </a:lnTo>
                    <a:lnTo>
                      <a:pt x="659" y="118"/>
                    </a:lnTo>
                    <a:lnTo>
                      <a:pt x="657" y="118"/>
                    </a:lnTo>
                    <a:lnTo>
                      <a:pt x="657" y="120"/>
                    </a:lnTo>
                    <a:lnTo>
                      <a:pt x="656" y="120"/>
                    </a:lnTo>
                    <a:lnTo>
                      <a:pt x="656" y="120"/>
                    </a:lnTo>
                    <a:lnTo>
                      <a:pt x="656" y="120"/>
                    </a:lnTo>
                    <a:lnTo>
                      <a:pt x="654" y="118"/>
                    </a:lnTo>
                    <a:lnTo>
                      <a:pt x="654" y="118"/>
                    </a:lnTo>
                    <a:lnTo>
                      <a:pt x="654" y="120"/>
                    </a:lnTo>
                    <a:lnTo>
                      <a:pt x="654" y="122"/>
                    </a:lnTo>
                    <a:lnTo>
                      <a:pt x="654" y="122"/>
                    </a:lnTo>
                    <a:lnTo>
                      <a:pt x="654" y="122"/>
                    </a:lnTo>
                    <a:lnTo>
                      <a:pt x="652" y="120"/>
                    </a:lnTo>
                    <a:lnTo>
                      <a:pt x="652" y="118"/>
                    </a:lnTo>
                    <a:lnTo>
                      <a:pt x="652" y="118"/>
                    </a:lnTo>
                    <a:lnTo>
                      <a:pt x="654" y="118"/>
                    </a:lnTo>
                    <a:lnTo>
                      <a:pt x="654" y="116"/>
                    </a:lnTo>
                    <a:lnTo>
                      <a:pt x="654" y="116"/>
                    </a:lnTo>
                    <a:lnTo>
                      <a:pt x="654" y="114"/>
                    </a:lnTo>
                    <a:lnTo>
                      <a:pt x="654" y="113"/>
                    </a:lnTo>
                    <a:lnTo>
                      <a:pt x="654" y="113"/>
                    </a:lnTo>
                    <a:close/>
                    <a:moveTo>
                      <a:pt x="221" y="113"/>
                    </a:moveTo>
                    <a:lnTo>
                      <a:pt x="223" y="113"/>
                    </a:lnTo>
                    <a:lnTo>
                      <a:pt x="223" y="114"/>
                    </a:lnTo>
                    <a:lnTo>
                      <a:pt x="223" y="116"/>
                    </a:lnTo>
                    <a:lnTo>
                      <a:pt x="221" y="116"/>
                    </a:lnTo>
                    <a:lnTo>
                      <a:pt x="221" y="116"/>
                    </a:lnTo>
                    <a:lnTo>
                      <a:pt x="219" y="114"/>
                    </a:lnTo>
                    <a:lnTo>
                      <a:pt x="219" y="114"/>
                    </a:lnTo>
                    <a:lnTo>
                      <a:pt x="219" y="113"/>
                    </a:lnTo>
                    <a:lnTo>
                      <a:pt x="221" y="113"/>
                    </a:lnTo>
                    <a:lnTo>
                      <a:pt x="221" y="113"/>
                    </a:lnTo>
                    <a:close/>
                    <a:moveTo>
                      <a:pt x="654" y="107"/>
                    </a:moveTo>
                    <a:lnTo>
                      <a:pt x="654" y="109"/>
                    </a:lnTo>
                    <a:lnTo>
                      <a:pt x="656" y="109"/>
                    </a:lnTo>
                    <a:lnTo>
                      <a:pt x="657" y="111"/>
                    </a:lnTo>
                    <a:lnTo>
                      <a:pt x="657" y="113"/>
                    </a:lnTo>
                    <a:lnTo>
                      <a:pt x="657" y="113"/>
                    </a:lnTo>
                    <a:lnTo>
                      <a:pt x="656" y="113"/>
                    </a:lnTo>
                    <a:lnTo>
                      <a:pt x="654" y="111"/>
                    </a:lnTo>
                    <a:lnTo>
                      <a:pt x="654" y="109"/>
                    </a:lnTo>
                    <a:lnTo>
                      <a:pt x="652" y="109"/>
                    </a:lnTo>
                    <a:lnTo>
                      <a:pt x="654" y="107"/>
                    </a:lnTo>
                    <a:close/>
                    <a:moveTo>
                      <a:pt x="656" y="99"/>
                    </a:moveTo>
                    <a:lnTo>
                      <a:pt x="656" y="99"/>
                    </a:lnTo>
                    <a:lnTo>
                      <a:pt x="657" y="99"/>
                    </a:lnTo>
                    <a:lnTo>
                      <a:pt x="657" y="101"/>
                    </a:lnTo>
                    <a:lnTo>
                      <a:pt x="657" y="101"/>
                    </a:lnTo>
                    <a:lnTo>
                      <a:pt x="657" y="103"/>
                    </a:lnTo>
                    <a:lnTo>
                      <a:pt x="657" y="103"/>
                    </a:lnTo>
                    <a:lnTo>
                      <a:pt x="657" y="103"/>
                    </a:lnTo>
                    <a:lnTo>
                      <a:pt x="657" y="105"/>
                    </a:lnTo>
                    <a:lnTo>
                      <a:pt x="657" y="105"/>
                    </a:lnTo>
                    <a:lnTo>
                      <a:pt x="656" y="105"/>
                    </a:lnTo>
                    <a:lnTo>
                      <a:pt x="656" y="105"/>
                    </a:lnTo>
                    <a:lnTo>
                      <a:pt x="654" y="103"/>
                    </a:lnTo>
                    <a:lnTo>
                      <a:pt x="654" y="101"/>
                    </a:lnTo>
                    <a:lnTo>
                      <a:pt x="654" y="99"/>
                    </a:lnTo>
                    <a:lnTo>
                      <a:pt x="656" y="99"/>
                    </a:lnTo>
                    <a:close/>
                    <a:moveTo>
                      <a:pt x="233" y="97"/>
                    </a:moveTo>
                    <a:lnTo>
                      <a:pt x="233" y="97"/>
                    </a:lnTo>
                    <a:lnTo>
                      <a:pt x="236" y="97"/>
                    </a:lnTo>
                    <a:lnTo>
                      <a:pt x="238" y="99"/>
                    </a:lnTo>
                    <a:lnTo>
                      <a:pt x="240" y="101"/>
                    </a:lnTo>
                    <a:lnTo>
                      <a:pt x="242" y="105"/>
                    </a:lnTo>
                    <a:lnTo>
                      <a:pt x="242" y="107"/>
                    </a:lnTo>
                    <a:lnTo>
                      <a:pt x="242" y="109"/>
                    </a:lnTo>
                    <a:lnTo>
                      <a:pt x="240" y="111"/>
                    </a:lnTo>
                    <a:lnTo>
                      <a:pt x="236" y="109"/>
                    </a:lnTo>
                    <a:lnTo>
                      <a:pt x="236" y="109"/>
                    </a:lnTo>
                    <a:lnTo>
                      <a:pt x="233" y="107"/>
                    </a:lnTo>
                    <a:lnTo>
                      <a:pt x="231" y="107"/>
                    </a:lnTo>
                    <a:lnTo>
                      <a:pt x="231" y="105"/>
                    </a:lnTo>
                    <a:lnTo>
                      <a:pt x="231" y="101"/>
                    </a:lnTo>
                    <a:lnTo>
                      <a:pt x="231" y="99"/>
                    </a:lnTo>
                    <a:lnTo>
                      <a:pt x="231" y="97"/>
                    </a:lnTo>
                    <a:lnTo>
                      <a:pt x="233" y="97"/>
                    </a:lnTo>
                    <a:close/>
                    <a:moveTo>
                      <a:pt x="357" y="91"/>
                    </a:moveTo>
                    <a:lnTo>
                      <a:pt x="359" y="91"/>
                    </a:lnTo>
                    <a:lnTo>
                      <a:pt x="359" y="91"/>
                    </a:lnTo>
                    <a:lnTo>
                      <a:pt x="359" y="93"/>
                    </a:lnTo>
                    <a:lnTo>
                      <a:pt x="357" y="93"/>
                    </a:lnTo>
                    <a:lnTo>
                      <a:pt x="357" y="93"/>
                    </a:lnTo>
                    <a:lnTo>
                      <a:pt x="355" y="91"/>
                    </a:lnTo>
                    <a:lnTo>
                      <a:pt x="357" y="91"/>
                    </a:lnTo>
                    <a:lnTo>
                      <a:pt x="357" y="91"/>
                    </a:lnTo>
                    <a:close/>
                    <a:moveTo>
                      <a:pt x="656" y="89"/>
                    </a:moveTo>
                    <a:lnTo>
                      <a:pt x="656" y="89"/>
                    </a:lnTo>
                    <a:lnTo>
                      <a:pt x="657" y="89"/>
                    </a:lnTo>
                    <a:lnTo>
                      <a:pt x="657" y="91"/>
                    </a:lnTo>
                    <a:lnTo>
                      <a:pt x="656" y="91"/>
                    </a:lnTo>
                    <a:lnTo>
                      <a:pt x="656" y="91"/>
                    </a:lnTo>
                    <a:lnTo>
                      <a:pt x="654" y="89"/>
                    </a:lnTo>
                    <a:lnTo>
                      <a:pt x="654" y="89"/>
                    </a:lnTo>
                    <a:lnTo>
                      <a:pt x="654" y="89"/>
                    </a:lnTo>
                    <a:lnTo>
                      <a:pt x="656" y="89"/>
                    </a:lnTo>
                    <a:close/>
                    <a:moveTo>
                      <a:pt x="706" y="85"/>
                    </a:moveTo>
                    <a:lnTo>
                      <a:pt x="708" y="85"/>
                    </a:lnTo>
                    <a:lnTo>
                      <a:pt x="710" y="87"/>
                    </a:lnTo>
                    <a:lnTo>
                      <a:pt x="712" y="87"/>
                    </a:lnTo>
                    <a:lnTo>
                      <a:pt x="710" y="89"/>
                    </a:lnTo>
                    <a:lnTo>
                      <a:pt x="708" y="87"/>
                    </a:lnTo>
                    <a:lnTo>
                      <a:pt x="708" y="87"/>
                    </a:lnTo>
                    <a:lnTo>
                      <a:pt x="706" y="85"/>
                    </a:lnTo>
                    <a:lnTo>
                      <a:pt x="706" y="85"/>
                    </a:lnTo>
                    <a:close/>
                    <a:moveTo>
                      <a:pt x="335" y="83"/>
                    </a:moveTo>
                    <a:lnTo>
                      <a:pt x="337" y="83"/>
                    </a:lnTo>
                    <a:lnTo>
                      <a:pt x="337" y="83"/>
                    </a:lnTo>
                    <a:lnTo>
                      <a:pt x="339" y="85"/>
                    </a:lnTo>
                    <a:lnTo>
                      <a:pt x="339" y="89"/>
                    </a:lnTo>
                    <a:lnTo>
                      <a:pt x="339" y="91"/>
                    </a:lnTo>
                    <a:lnTo>
                      <a:pt x="337" y="93"/>
                    </a:lnTo>
                    <a:lnTo>
                      <a:pt x="337" y="95"/>
                    </a:lnTo>
                    <a:lnTo>
                      <a:pt x="335" y="95"/>
                    </a:lnTo>
                    <a:lnTo>
                      <a:pt x="333" y="95"/>
                    </a:lnTo>
                    <a:lnTo>
                      <a:pt x="333" y="95"/>
                    </a:lnTo>
                    <a:lnTo>
                      <a:pt x="333" y="93"/>
                    </a:lnTo>
                    <a:lnTo>
                      <a:pt x="333" y="89"/>
                    </a:lnTo>
                    <a:lnTo>
                      <a:pt x="333" y="87"/>
                    </a:lnTo>
                    <a:lnTo>
                      <a:pt x="333" y="85"/>
                    </a:lnTo>
                    <a:lnTo>
                      <a:pt x="333" y="83"/>
                    </a:lnTo>
                    <a:lnTo>
                      <a:pt x="335" y="83"/>
                    </a:lnTo>
                    <a:close/>
                    <a:moveTo>
                      <a:pt x="355" y="78"/>
                    </a:moveTo>
                    <a:lnTo>
                      <a:pt x="355" y="80"/>
                    </a:lnTo>
                    <a:lnTo>
                      <a:pt x="357" y="80"/>
                    </a:lnTo>
                    <a:lnTo>
                      <a:pt x="355" y="81"/>
                    </a:lnTo>
                    <a:lnTo>
                      <a:pt x="355" y="81"/>
                    </a:lnTo>
                    <a:lnTo>
                      <a:pt x="353" y="81"/>
                    </a:lnTo>
                    <a:lnTo>
                      <a:pt x="353" y="80"/>
                    </a:lnTo>
                    <a:lnTo>
                      <a:pt x="355" y="80"/>
                    </a:lnTo>
                    <a:lnTo>
                      <a:pt x="355" y="78"/>
                    </a:lnTo>
                    <a:close/>
                    <a:moveTo>
                      <a:pt x="345" y="76"/>
                    </a:moveTo>
                    <a:lnTo>
                      <a:pt x="349" y="76"/>
                    </a:lnTo>
                    <a:lnTo>
                      <a:pt x="351" y="78"/>
                    </a:lnTo>
                    <a:lnTo>
                      <a:pt x="351" y="80"/>
                    </a:lnTo>
                    <a:lnTo>
                      <a:pt x="351" y="83"/>
                    </a:lnTo>
                    <a:lnTo>
                      <a:pt x="351" y="85"/>
                    </a:lnTo>
                    <a:lnTo>
                      <a:pt x="351" y="87"/>
                    </a:lnTo>
                    <a:lnTo>
                      <a:pt x="351" y="89"/>
                    </a:lnTo>
                    <a:lnTo>
                      <a:pt x="353" y="91"/>
                    </a:lnTo>
                    <a:lnTo>
                      <a:pt x="353" y="95"/>
                    </a:lnTo>
                    <a:lnTo>
                      <a:pt x="353" y="95"/>
                    </a:lnTo>
                    <a:lnTo>
                      <a:pt x="351" y="97"/>
                    </a:lnTo>
                    <a:lnTo>
                      <a:pt x="345" y="97"/>
                    </a:lnTo>
                    <a:lnTo>
                      <a:pt x="343" y="99"/>
                    </a:lnTo>
                    <a:lnTo>
                      <a:pt x="341" y="99"/>
                    </a:lnTo>
                    <a:lnTo>
                      <a:pt x="341" y="99"/>
                    </a:lnTo>
                    <a:lnTo>
                      <a:pt x="339" y="97"/>
                    </a:lnTo>
                    <a:lnTo>
                      <a:pt x="339" y="93"/>
                    </a:lnTo>
                    <a:lnTo>
                      <a:pt x="339" y="93"/>
                    </a:lnTo>
                    <a:lnTo>
                      <a:pt x="341" y="91"/>
                    </a:lnTo>
                    <a:lnTo>
                      <a:pt x="343" y="89"/>
                    </a:lnTo>
                    <a:lnTo>
                      <a:pt x="345" y="89"/>
                    </a:lnTo>
                    <a:lnTo>
                      <a:pt x="345" y="85"/>
                    </a:lnTo>
                    <a:lnTo>
                      <a:pt x="345" y="83"/>
                    </a:lnTo>
                    <a:lnTo>
                      <a:pt x="345" y="80"/>
                    </a:lnTo>
                    <a:lnTo>
                      <a:pt x="345" y="78"/>
                    </a:lnTo>
                    <a:lnTo>
                      <a:pt x="345" y="76"/>
                    </a:lnTo>
                    <a:lnTo>
                      <a:pt x="345" y="76"/>
                    </a:lnTo>
                    <a:lnTo>
                      <a:pt x="345" y="76"/>
                    </a:lnTo>
                    <a:close/>
                    <a:moveTo>
                      <a:pt x="700" y="74"/>
                    </a:moveTo>
                    <a:lnTo>
                      <a:pt x="702" y="74"/>
                    </a:lnTo>
                    <a:lnTo>
                      <a:pt x="702" y="74"/>
                    </a:lnTo>
                    <a:lnTo>
                      <a:pt x="704" y="76"/>
                    </a:lnTo>
                    <a:lnTo>
                      <a:pt x="702" y="76"/>
                    </a:lnTo>
                    <a:lnTo>
                      <a:pt x="702" y="76"/>
                    </a:lnTo>
                    <a:lnTo>
                      <a:pt x="700" y="76"/>
                    </a:lnTo>
                    <a:lnTo>
                      <a:pt x="700" y="74"/>
                    </a:lnTo>
                    <a:lnTo>
                      <a:pt x="700" y="74"/>
                    </a:lnTo>
                    <a:close/>
                    <a:moveTo>
                      <a:pt x="694" y="72"/>
                    </a:moveTo>
                    <a:lnTo>
                      <a:pt x="696" y="72"/>
                    </a:lnTo>
                    <a:lnTo>
                      <a:pt x="698" y="74"/>
                    </a:lnTo>
                    <a:lnTo>
                      <a:pt x="698" y="78"/>
                    </a:lnTo>
                    <a:lnTo>
                      <a:pt x="700" y="80"/>
                    </a:lnTo>
                    <a:lnTo>
                      <a:pt x="698" y="81"/>
                    </a:lnTo>
                    <a:lnTo>
                      <a:pt x="698" y="81"/>
                    </a:lnTo>
                    <a:lnTo>
                      <a:pt x="698" y="83"/>
                    </a:lnTo>
                    <a:lnTo>
                      <a:pt x="698" y="87"/>
                    </a:lnTo>
                    <a:lnTo>
                      <a:pt x="696" y="87"/>
                    </a:lnTo>
                    <a:lnTo>
                      <a:pt x="696" y="89"/>
                    </a:lnTo>
                    <a:lnTo>
                      <a:pt x="694" y="89"/>
                    </a:lnTo>
                    <a:lnTo>
                      <a:pt x="692" y="87"/>
                    </a:lnTo>
                    <a:lnTo>
                      <a:pt x="692" y="89"/>
                    </a:lnTo>
                    <a:lnTo>
                      <a:pt x="692" y="89"/>
                    </a:lnTo>
                    <a:lnTo>
                      <a:pt x="690" y="91"/>
                    </a:lnTo>
                    <a:lnTo>
                      <a:pt x="690" y="93"/>
                    </a:lnTo>
                    <a:lnTo>
                      <a:pt x="688" y="93"/>
                    </a:lnTo>
                    <a:lnTo>
                      <a:pt x="685" y="93"/>
                    </a:lnTo>
                    <a:lnTo>
                      <a:pt x="683" y="93"/>
                    </a:lnTo>
                    <a:lnTo>
                      <a:pt x="683" y="93"/>
                    </a:lnTo>
                    <a:lnTo>
                      <a:pt x="683" y="89"/>
                    </a:lnTo>
                    <a:lnTo>
                      <a:pt x="683" y="87"/>
                    </a:lnTo>
                    <a:lnTo>
                      <a:pt x="683" y="85"/>
                    </a:lnTo>
                    <a:lnTo>
                      <a:pt x="683" y="83"/>
                    </a:lnTo>
                    <a:lnTo>
                      <a:pt x="683" y="81"/>
                    </a:lnTo>
                    <a:lnTo>
                      <a:pt x="683" y="80"/>
                    </a:lnTo>
                    <a:lnTo>
                      <a:pt x="685" y="78"/>
                    </a:lnTo>
                    <a:lnTo>
                      <a:pt x="688" y="76"/>
                    </a:lnTo>
                    <a:lnTo>
                      <a:pt x="690" y="74"/>
                    </a:lnTo>
                    <a:lnTo>
                      <a:pt x="692" y="72"/>
                    </a:lnTo>
                    <a:lnTo>
                      <a:pt x="694" y="72"/>
                    </a:lnTo>
                    <a:close/>
                    <a:moveTo>
                      <a:pt x="182" y="60"/>
                    </a:moveTo>
                    <a:lnTo>
                      <a:pt x="182" y="62"/>
                    </a:lnTo>
                    <a:lnTo>
                      <a:pt x="182" y="62"/>
                    </a:lnTo>
                    <a:lnTo>
                      <a:pt x="182" y="64"/>
                    </a:lnTo>
                    <a:lnTo>
                      <a:pt x="178" y="64"/>
                    </a:lnTo>
                    <a:lnTo>
                      <a:pt x="176" y="62"/>
                    </a:lnTo>
                    <a:lnTo>
                      <a:pt x="176" y="62"/>
                    </a:lnTo>
                    <a:lnTo>
                      <a:pt x="178" y="60"/>
                    </a:lnTo>
                    <a:lnTo>
                      <a:pt x="180" y="60"/>
                    </a:lnTo>
                    <a:lnTo>
                      <a:pt x="182" y="60"/>
                    </a:lnTo>
                    <a:close/>
                    <a:moveTo>
                      <a:pt x="176" y="52"/>
                    </a:moveTo>
                    <a:lnTo>
                      <a:pt x="176" y="52"/>
                    </a:lnTo>
                    <a:lnTo>
                      <a:pt x="180" y="54"/>
                    </a:lnTo>
                    <a:lnTo>
                      <a:pt x="182" y="56"/>
                    </a:lnTo>
                    <a:lnTo>
                      <a:pt x="184" y="58"/>
                    </a:lnTo>
                    <a:lnTo>
                      <a:pt x="182" y="58"/>
                    </a:lnTo>
                    <a:lnTo>
                      <a:pt x="182" y="58"/>
                    </a:lnTo>
                    <a:lnTo>
                      <a:pt x="180" y="58"/>
                    </a:lnTo>
                    <a:lnTo>
                      <a:pt x="176" y="58"/>
                    </a:lnTo>
                    <a:lnTo>
                      <a:pt x="174" y="60"/>
                    </a:lnTo>
                    <a:lnTo>
                      <a:pt x="172" y="60"/>
                    </a:lnTo>
                    <a:lnTo>
                      <a:pt x="171" y="58"/>
                    </a:lnTo>
                    <a:lnTo>
                      <a:pt x="171" y="56"/>
                    </a:lnTo>
                    <a:lnTo>
                      <a:pt x="171" y="54"/>
                    </a:lnTo>
                    <a:lnTo>
                      <a:pt x="172" y="52"/>
                    </a:lnTo>
                    <a:lnTo>
                      <a:pt x="176" y="52"/>
                    </a:lnTo>
                    <a:close/>
                    <a:moveTo>
                      <a:pt x="306" y="48"/>
                    </a:moveTo>
                    <a:lnTo>
                      <a:pt x="308" y="48"/>
                    </a:lnTo>
                    <a:lnTo>
                      <a:pt x="312" y="48"/>
                    </a:lnTo>
                    <a:lnTo>
                      <a:pt x="314" y="48"/>
                    </a:lnTo>
                    <a:lnTo>
                      <a:pt x="316" y="50"/>
                    </a:lnTo>
                    <a:lnTo>
                      <a:pt x="318" y="48"/>
                    </a:lnTo>
                    <a:lnTo>
                      <a:pt x="320" y="48"/>
                    </a:lnTo>
                    <a:lnTo>
                      <a:pt x="322" y="50"/>
                    </a:lnTo>
                    <a:lnTo>
                      <a:pt x="324" y="52"/>
                    </a:lnTo>
                    <a:lnTo>
                      <a:pt x="322" y="56"/>
                    </a:lnTo>
                    <a:lnTo>
                      <a:pt x="320" y="58"/>
                    </a:lnTo>
                    <a:lnTo>
                      <a:pt x="318" y="58"/>
                    </a:lnTo>
                    <a:lnTo>
                      <a:pt x="314" y="60"/>
                    </a:lnTo>
                    <a:lnTo>
                      <a:pt x="310" y="60"/>
                    </a:lnTo>
                    <a:lnTo>
                      <a:pt x="308" y="58"/>
                    </a:lnTo>
                    <a:lnTo>
                      <a:pt x="304" y="54"/>
                    </a:lnTo>
                    <a:lnTo>
                      <a:pt x="304" y="52"/>
                    </a:lnTo>
                    <a:lnTo>
                      <a:pt x="304" y="48"/>
                    </a:lnTo>
                    <a:lnTo>
                      <a:pt x="306" y="48"/>
                    </a:lnTo>
                    <a:close/>
                    <a:moveTo>
                      <a:pt x="192" y="41"/>
                    </a:moveTo>
                    <a:lnTo>
                      <a:pt x="194" y="41"/>
                    </a:lnTo>
                    <a:lnTo>
                      <a:pt x="194" y="43"/>
                    </a:lnTo>
                    <a:lnTo>
                      <a:pt x="192" y="45"/>
                    </a:lnTo>
                    <a:lnTo>
                      <a:pt x="192" y="45"/>
                    </a:lnTo>
                    <a:lnTo>
                      <a:pt x="188" y="45"/>
                    </a:lnTo>
                    <a:lnTo>
                      <a:pt x="188" y="43"/>
                    </a:lnTo>
                    <a:lnTo>
                      <a:pt x="190" y="41"/>
                    </a:lnTo>
                    <a:lnTo>
                      <a:pt x="192" y="41"/>
                    </a:lnTo>
                    <a:close/>
                    <a:moveTo>
                      <a:pt x="145" y="37"/>
                    </a:moveTo>
                    <a:lnTo>
                      <a:pt x="149" y="37"/>
                    </a:lnTo>
                    <a:lnTo>
                      <a:pt x="151" y="39"/>
                    </a:lnTo>
                    <a:lnTo>
                      <a:pt x="153" y="39"/>
                    </a:lnTo>
                    <a:lnTo>
                      <a:pt x="153" y="41"/>
                    </a:lnTo>
                    <a:lnTo>
                      <a:pt x="151" y="41"/>
                    </a:lnTo>
                    <a:lnTo>
                      <a:pt x="149" y="41"/>
                    </a:lnTo>
                    <a:lnTo>
                      <a:pt x="145" y="41"/>
                    </a:lnTo>
                    <a:lnTo>
                      <a:pt x="143" y="39"/>
                    </a:lnTo>
                    <a:lnTo>
                      <a:pt x="143" y="37"/>
                    </a:lnTo>
                    <a:lnTo>
                      <a:pt x="143" y="37"/>
                    </a:lnTo>
                    <a:lnTo>
                      <a:pt x="145" y="37"/>
                    </a:lnTo>
                    <a:close/>
                    <a:moveTo>
                      <a:pt x="696" y="31"/>
                    </a:moveTo>
                    <a:lnTo>
                      <a:pt x="696" y="31"/>
                    </a:lnTo>
                    <a:lnTo>
                      <a:pt x="698" y="33"/>
                    </a:lnTo>
                    <a:lnTo>
                      <a:pt x="698" y="33"/>
                    </a:lnTo>
                    <a:lnTo>
                      <a:pt x="696" y="33"/>
                    </a:lnTo>
                    <a:lnTo>
                      <a:pt x="696" y="33"/>
                    </a:lnTo>
                    <a:lnTo>
                      <a:pt x="694" y="33"/>
                    </a:lnTo>
                    <a:lnTo>
                      <a:pt x="694" y="33"/>
                    </a:lnTo>
                    <a:lnTo>
                      <a:pt x="694" y="31"/>
                    </a:lnTo>
                    <a:lnTo>
                      <a:pt x="696" y="31"/>
                    </a:lnTo>
                    <a:close/>
                    <a:moveTo>
                      <a:pt x="733" y="29"/>
                    </a:moveTo>
                    <a:lnTo>
                      <a:pt x="733" y="29"/>
                    </a:lnTo>
                    <a:lnTo>
                      <a:pt x="735" y="29"/>
                    </a:lnTo>
                    <a:lnTo>
                      <a:pt x="737" y="29"/>
                    </a:lnTo>
                    <a:lnTo>
                      <a:pt x="737" y="31"/>
                    </a:lnTo>
                    <a:lnTo>
                      <a:pt x="737" y="31"/>
                    </a:lnTo>
                    <a:lnTo>
                      <a:pt x="735" y="31"/>
                    </a:lnTo>
                    <a:lnTo>
                      <a:pt x="733" y="31"/>
                    </a:lnTo>
                    <a:lnTo>
                      <a:pt x="731" y="31"/>
                    </a:lnTo>
                    <a:lnTo>
                      <a:pt x="731" y="29"/>
                    </a:lnTo>
                    <a:lnTo>
                      <a:pt x="731" y="29"/>
                    </a:lnTo>
                    <a:lnTo>
                      <a:pt x="733" y="29"/>
                    </a:lnTo>
                    <a:close/>
                    <a:moveTo>
                      <a:pt x="157" y="29"/>
                    </a:moveTo>
                    <a:lnTo>
                      <a:pt x="157" y="29"/>
                    </a:lnTo>
                    <a:lnTo>
                      <a:pt x="159" y="31"/>
                    </a:lnTo>
                    <a:lnTo>
                      <a:pt x="159" y="33"/>
                    </a:lnTo>
                    <a:lnTo>
                      <a:pt x="159" y="35"/>
                    </a:lnTo>
                    <a:lnTo>
                      <a:pt x="159" y="35"/>
                    </a:lnTo>
                    <a:lnTo>
                      <a:pt x="161" y="35"/>
                    </a:lnTo>
                    <a:lnTo>
                      <a:pt x="163" y="37"/>
                    </a:lnTo>
                    <a:lnTo>
                      <a:pt x="163" y="37"/>
                    </a:lnTo>
                    <a:lnTo>
                      <a:pt x="163" y="39"/>
                    </a:lnTo>
                    <a:lnTo>
                      <a:pt x="163" y="41"/>
                    </a:lnTo>
                    <a:lnTo>
                      <a:pt x="165" y="41"/>
                    </a:lnTo>
                    <a:lnTo>
                      <a:pt x="165" y="41"/>
                    </a:lnTo>
                    <a:lnTo>
                      <a:pt x="167" y="39"/>
                    </a:lnTo>
                    <a:lnTo>
                      <a:pt x="169" y="41"/>
                    </a:lnTo>
                    <a:lnTo>
                      <a:pt x="171" y="43"/>
                    </a:lnTo>
                    <a:lnTo>
                      <a:pt x="171" y="45"/>
                    </a:lnTo>
                    <a:lnTo>
                      <a:pt x="172" y="45"/>
                    </a:lnTo>
                    <a:lnTo>
                      <a:pt x="172" y="43"/>
                    </a:lnTo>
                    <a:lnTo>
                      <a:pt x="172" y="39"/>
                    </a:lnTo>
                    <a:lnTo>
                      <a:pt x="174" y="37"/>
                    </a:lnTo>
                    <a:lnTo>
                      <a:pt x="176" y="37"/>
                    </a:lnTo>
                    <a:lnTo>
                      <a:pt x="178" y="37"/>
                    </a:lnTo>
                    <a:lnTo>
                      <a:pt x="180" y="39"/>
                    </a:lnTo>
                    <a:lnTo>
                      <a:pt x="182" y="41"/>
                    </a:lnTo>
                    <a:lnTo>
                      <a:pt x="182" y="43"/>
                    </a:lnTo>
                    <a:lnTo>
                      <a:pt x="182" y="47"/>
                    </a:lnTo>
                    <a:lnTo>
                      <a:pt x="182" y="48"/>
                    </a:lnTo>
                    <a:lnTo>
                      <a:pt x="180" y="48"/>
                    </a:lnTo>
                    <a:lnTo>
                      <a:pt x="176" y="48"/>
                    </a:lnTo>
                    <a:lnTo>
                      <a:pt x="174" y="50"/>
                    </a:lnTo>
                    <a:lnTo>
                      <a:pt x="172" y="50"/>
                    </a:lnTo>
                    <a:lnTo>
                      <a:pt x="171" y="50"/>
                    </a:lnTo>
                    <a:lnTo>
                      <a:pt x="171" y="52"/>
                    </a:lnTo>
                    <a:lnTo>
                      <a:pt x="171" y="54"/>
                    </a:lnTo>
                    <a:lnTo>
                      <a:pt x="169" y="56"/>
                    </a:lnTo>
                    <a:lnTo>
                      <a:pt x="167" y="58"/>
                    </a:lnTo>
                    <a:lnTo>
                      <a:pt x="165" y="58"/>
                    </a:lnTo>
                    <a:lnTo>
                      <a:pt x="163" y="58"/>
                    </a:lnTo>
                    <a:lnTo>
                      <a:pt x="163" y="60"/>
                    </a:lnTo>
                    <a:lnTo>
                      <a:pt x="161" y="60"/>
                    </a:lnTo>
                    <a:lnTo>
                      <a:pt x="159" y="62"/>
                    </a:lnTo>
                    <a:lnTo>
                      <a:pt x="159" y="64"/>
                    </a:lnTo>
                    <a:lnTo>
                      <a:pt x="157" y="68"/>
                    </a:lnTo>
                    <a:lnTo>
                      <a:pt x="157" y="68"/>
                    </a:lnTo>
                    <a:lnTo>
                      <a:pt x="155" y="70"/>
                    </a:lnTo>
                    <a:lnTo>
                      <a:pt x="157" y="72"/>
                    </a:lnTo>
                    <a:lnTo>
                      <a:pt x="157" y="74"/>
                    </a:lnTo>
                    <a:lnTo>
                      <a:pt x="159" y="78"/>
                    </a:lnTo>
                    <a:lnTo>
                      <a:pt x="161" y="78"/>
                    </a:lnTo>
                    <a:lnTo>
                      <a:pt x="165" y="80"/>
                    </a:lnTo>
                    <a:lnTo>
                      <a:pt x="167" y="81"/>
                    </a:lnTo>
                    <a:lnTo>
                      <a:pt x="172" y="83"/>
                    </a:lnTo>
                    <a:lnTo>
                      <a:pt x="176" y="85"/>
                    </a:lnTo>
                    <a:lnTo>
                      <a:pt x="180" y="85"/>
                    </a:lnTo>
                    <a:lnTo>
                      <a:pt x="180" y="87"/>
                    </a:lnTo>
                    <a:lnTo>
                      <a:pt x="182" y="91"/>
                    </a:lnTo>
                    <a:lnTo>
                      <a:pt x="182" y="93"/>
                    </a:lnTo>
                    <a:lnTo>
                      <a:pt x="184" y="95"/>
                    </a:lnTo>
                    <a:lnTo>
                      <a:pt x="184" y="95"/>
                    </a:lnTo>
                    <a:lnTo>
                      <a:pt x="186" y="93"/>
                    </a:lnTo>
                    <a:lnTo>
                      <a:pt x="186" y="89"/>
                    </a:lnTo>
                    <a:lnTo>
                      <a:pt x="186" y="85"/>
                    </a:lnTo>
                    <a:lnTo>
                      <a:pt x="186" y="83"/>
                    </a:lnTo>
                    <a:lnTo>
                      <a:pt x="188" y="81"/>
                    </a:lnTo>
                    <a:lnTo>
                      <a:pt x="190" y="81"/>
                    </a:lnTo>
                    <a:lnTo>
                      <a:pt x="190" y="80"/>
                    </a:lnTo>
                    <a:lnTo>
                      <a:pt x="188" y="78"/>
                    </a:lnTo>
                    <a:lnTo>
                      <a:pt x="188" y="74"/>
                    </a:lnTo>
                    <a:lnTo>
                      <a:pt x="188" y="70"/>
                    </a:lnTo>
                    <a:lnTo>
                      <a:pt x="188" y="68"/>
                    </a:lnTo>
                    <a:lnTo>
                      <a:pt x="188" y="66"/>
                    </a:lnTo>
                    <a:lnTo>
                      <a:pt x="188" y="62"/>
                    </a:lnTo>
                    <a:lnTo>
                      <a:pt x="192" y="62"/>
                    </a:lnTo>
                    <a:lnTo>
                      <a:pt x="192" y="60"/>
                    </a:lnTo>
                    <a:lnTo>
                      <a:pt x="196" y="62"/>
                    </a:lnTo>
                    <a:lnTo>
                      <a:pt x="200" y="62"/>
                    </a:lnTo>
                    <a:lnTo>
                      <a:pt x="203" y="64"/>
                    </a:lnTo>
                    <a:lnTo>
                      <a:pt x="207" y="68"/>
                    </a:lnTo>
                    <a:lnTo>
                      <a:pt x="207" y="70"/>
                    </a:lnTo>
                    <a:lnTo>
                      <a:pt x="209" y="72"/>
                    </a:lnTo>
                    <a:lnTo>
                      <a:pt x="209" y="74"/>
                    </a:lnTo>
                    <a:lnTo>
                      <a:pt x="213" y="74"/>
                    </a:lnTo>
                    <a:lnTo>
                      <a:pt x="213" y="74"/>
                    </a:lnTo>
                    <a:lnTo>
                      <a:pt x="215" y="72"/>
                    </a:lnTo>
                    <a:lnTo>
                      <a:pt x="215" y="72"/>
                    </a:lnTo>
                    <a:lnTo>
                      <a:pt x="215" y="70"/>
                    </a:lnTo>
                    <a:lnTo>
                      <a:pt x="217" y="70"/>
                    </a:lnTo>
                    <a:lnTo>
                      <a:pt x="219" y="70"/>
                    </a:lnTo>
                    <a:lnTo>
                      <a:pt x="219" y="70"/>
                    </a:lnTo>
                    <a:lnTo>
                      <a:pt x="221" y="72"/>
                    </a:lnTo>
                    <a:lnTo>
                      <a:pt x="223" y="74"/>
                    </a:lnTo>
                    <a:lnTo>
                      <a:pt x="223" y="78"/>
                    </a:lnTo>
                    <a:lnTo>
                      <a:pt x="225" y="81"/>
                    </a:lnTo>
                    <a:lnTo>
                      <a:pt x="227" y="83"/>
                    </a:lnTo>
                    <a:lnTo>
                      <a:pt x="229" y="83"/>
                    </a:lnTo>
                    <a:lnTo>
                      <a:pt x="231" y="85"/>
                    </a:lnTo>
                    <a:lnTo>
                      <a:pt x="233" y="87"/>
                    </a:lnTo>
                    <a:lnTo>
                      <a:pt x="233" y="89"/>
                    </a:lnTo>
                    <a:lnTo>
                      <a:pt x="233" y="91"/>
                    </a:lnTo>
                    <a:lnTo>
                      <a:pt x="235" y="93"/>
                    </a:lnTo>
                    <a:lnTo>
                      <a:pt x="235" y="93"/>
                    </a:lnTo>
                    <a:lnTo>
                      <a:pt x="235" y="95"/>
                    </a:lnTo>
                    <a:lnTo>
                      <a:pt x="233" y="95"/>
                    </a:lnTo>
                    <a:lnTo>
                      <a:pt x="229" y="97"/>
                    </a:lnTo>
                    <a:lnTo>
                      <a:pt x="225" y="97"/>
                    </a:lnTo>
                    <a:lnTo>
                      <a:pt x="223" y="101"/>
                    </a:lnTo>
                    <a:lnTo>
                      <a:pt x="223" y="101"/>
                    </a:lnTo>
                    <a:lnTo>
                      <a:pt x="221" y="101"/>
                    </a:lnTo>
                    <a:lnTo>
                      <a:pt x="219" y="99"/>
                    </a:lnTo>
                    <a:lnTo>
                      <a:pt x="217" y="99"/>
                    </a:lnTo>
                    <a:lnTo>
                      <a:pt x="217" y="99"/>
                    </a:lnTo>
                    <a:lnTo>
                      <a:pt x="213" y="99"/>
                    </a:lnTo>
                    <a:lnTo>
                      <a:pt x="211" y="101"/>
                    </a:lnTo>
                    <a:lnTo>
                      <a:pt x="209" y="101"/>
                    </a:lnTo>
                    <a:lnTo>
                      <a:pt x="211" y="101"/>
                    </a:lnTo>
                    <a:lnTo>
                      <a:pt x="213" y="103"/>
                    </a:lnTo>
                    <a:lnTo>
                      <a:pt x="217" y="105"/>
                    </a:lnTo>
                    <a:lnTo>
                      <a:pt x="217" y="107"/>
                    </a:lnTo>
                    <a:lnTo>
                      <a:pt x="217" y="109"/>
                    </a:lnTo>
                    <a:lnTo>
                      <a:pt x="217" y="111"/>
                    </a:lnTo>
                    <a:lnTo>
                      <a:pt x="217" y="113"/>
                    </a:lnTo>
                    <a:lnTo>
                      <a:pt x="213" y="114"/>
                    </a:lnTo>
                    <a:lnTo>
                      <a:pt x="209" y="116"/>
                    </a:lnTo>
                    <a:lnTo>
                      <a:pt x="205" y="118"/>
                    </a:lnTo>
                    <a:lnTo>
                      <a:pt x="203" y="122"/>
                    </a:lnTo>
                    <a:lnTo>
                      <a:pt x="203" y="124"/>
                    </a:lnTo>
                    <a:lnTo>
                      <a:pt x="202" y="124"/>
                    </a:lnTo>
                    <a:lnTo>
                      <a:pt x="200" y="126"/>
                    </a:lnTo>
                    <a:lnTo>
                      <a:pt x="198" y="126"/>
                    </a:lnTo>
                    <a:lnTo>
                      <a:pt x="196" y="128"/>
                    </a:lnTo>
                    <a:lnTo>
                      <a:pt x="194" y="132"/>
                    </a:lnTo>
                    <a:lnTo>
                      <a:pt x="194" y="136"/>
                    </a:lnTo>
                    <a:lnTo>
                      <a:pt x="194" y="138"/>
                    </a:lnTo>
                    <a:lnTo>
                      <a:pt x="194" y="140"/>
                    </a:lnTo>
                    <a:lnTo>
                      <a:pt x="192" y="142"/>
                    </a:lnTo>
                    <a:lnTo>
                      <a:pt x="188" y="144"/>
                    </a:lnTo>
                    <a:lnTo>
                      <a:pt x="186" y="145"/>
                    </a:lnTo>
                    <a:lnTo>
                      <a:pt x="184" y="147"/>
                    </a:lnTo>
                    <a:lnTo>
                      <a:pt x="184" y="151"/>
                    </a:lnTo>
                    <a:lnTo>
                      <a:pt x="184" y="155"/>
                    </a:lnTo>
                    <a:lnTo>
                      <a:pt x="184" y="159"/>
                    </a:lnTo>
                    <a:lnTo>
                      <a:pt x="182" y="159"/>
                    </a:lnTo>
                    <a:lnTo>
                      <a:pt x="182" y="157"/>
                    </a:lnTo>
                    <a:lnTo>
                      <a:pt x="178" y="155"/>
                    </a:lnTo>
                    <a:lnTo>
                      <a:pt x="176" y="153"/>
                    </a:lnTo>
                    <a:lnTo>
                      <a:pt x="174" y="151"/>
                    </a:lnTo>
                    <a:lnTo>
                      <a:pt x="171" y="151"/>
                    </a:lnTo>
                    <a:lnTo>
                      <a:pt x="167" y="151"/>
                    </a:lnTo>
                    <a:lnTo>
                      <a:pt x="165" y="151"/>
                    </a:lnTo>
                    <a:lnTo>
                      <a:pt x="165" y="151"/>
                    </a:lnTo>
                    <a:lnTo>
                      <a:pt x="161" y="153"/>
                    </a:lnTo>
                    <a:lnTo>
                      <a:pt x="159" y="153"/>
                    </a:lnTo>
                    <a:lnTo>
                      <a:pt x="155" y="153"/>
                    </a:lnTo>
                    <a:lnTo>
                      <a:pt x="153" y="153"/>
                    </a:lnTo>
                    <a:lnTo>
                      <a:pt x="151" y="155"/>
                    </a:lnTo>
                    <a:lnTo>
                      <a:pt x="149" y="159"/>
                    </a:lnTo>
                    <a:lnTo>
                      <a:pt x="149" y="163"/>
                    </a:lnTo>
                    <a:lnTo>
                      <a:pt x="147" y="167"/>
                    </a:lnTo>
                    <a:lnTo>
                      <a:pt x="149" y="169"/>
                    </a:lnTo>
                    <a:lnTo>
                      <a:pt x="151" y="173"/>
                    </a:lnTo>
                    <a:lnTo>
                      <a:pt x="153" y="175"/>
                    </a:lnTo>
                    <a:lnTo>
                      <a:pt x="155" y="177"/>
                    </a:lnTo>
                    <a:lnTo>
                      <a:pt x="159" y="177"/>
                    </a:lnTo>
                    <a:lnTo>
                      <a:pt x="161" y="175"/>
                    </a:lnTo>
                    <a:lnTo>
                      <a:pt x="165" y="171"/>
                    </a:lnTo>
                    <a:lnTo>
                      <a:pt x="167" y="171"/>
                    </a:lnTo>
                    <a:lnTo>
                      <a:pt x="169" y="171"/>
                    </a:lnTo>
                    <a:lnTo>
                      <a:pt x="169" y="171"/>
                    </a:lnTo>
                    <a:lnTo>
                      <a:pt x="169" y="175"/>
                    </a:lnTo>
                    <a:lnTo>
                      <a:pt x="169" y="177"/>
                    </a:lnTo>
                    <a:lnTo>
                      <a:pt x="169" y="180"/>
                    </a:lnTo>
                    <a:lnTo>
                      <a:pt x="171" y="182"/>
                    </a:lnTo>
                    <a:lnTo>
                      <a:pt x="172" y="184"/>
                    </a:lnTo>
                    <a:lnTo>
                      <a:pt x="176" y="184"/>
                    </a:lnTo>
                    <a:lnTo>
                      <a:pt x="176" y="184"/>
                    </a:lnTo>
                    <a:lnTo>
                      <a:pt x="176" y="186"/>
                    </a:lnTo>
                    <a:lnTo>
                      <a:pt x="176" y="188"/>
                    </a:lnTo>
                    <a:lnTo>
                      <a:pt x="176" y="190"/>
                    </a:lnTo>
                    <a:lnTo>
                      <a:pt x="176" y="192"/>
                    </a:lnTo>
                    <a:lnTo>
                      <a:pt x="180" y="194"/>
                    </a:lnTo>
                    <a:lnTo>
                      <a:pt x="182" y="196"/>
                    </a:lnTo>
                    <a:lnTo>
                      <a:pt x="186" y="196"/>
                    </a:lnTo>
                    <a:lnTo>
                      <a:pt x="188" y="196"/>
                    </a:lnTo>
                    <a:lnTo>
                      <a:pt x="192" y="196"/>
                    </a:lnTo>
                    <a:lnTo>
                      <a:pt x="194" y="196"/>
                    </a:lnTo>
                    <a:lnTo>
                      <a:pt x="196" y="196"/>
                    </a:lnTo>
                    <a:lnTo>
                      <a:pt x="198" y="194"/>
                    </a:lnTo>
                    <a:lnTo>
                      <a:pt x="200" y="192"/>
                    </a:lnTo>
                    <a:lnTo>
                      <a:pt x="202" y="192"/>
                    </a:lnTo>
                    <a:lnTo>
                      <a:pt x="203" y="194"/>
                    </a:lnTo>
                    <a:lnTo>
                      <a:pt x="203" y="194"/>
                    </a:lnTo>
                    <a:lnTo>
                      <a:pt x="205" y="196"/>
                    </a:lnTo>
                    <a:lnTo>
                      <a:pt x="209" y="196"/>
                    </a:lnTo>
                    <a:lnTo>
                      <a:pt x="213" y="196"/>
                    </a:lnTo>
                    <a:lnTo>
                      <a:pt x="213" y="196"/>
                    </a:lnTo>
                    <a:lnTo>
                      <a:pt x="217" y="196"/>
                    </a:lnTo>
                    <a:lnTo>
                      <a:pt x="221" y="196"/>
                    </a:lnTo>
                    <a:lnTo>
                      <a:pt x="225" y="196"/>
                    </a:lnTo>
                    <a:lnTo>
                      <a:pt x="229" y="198"/>
                    </a:lnTo>
                    <a:lnTo>
                      <a:pt x="236" y="204"/>
                    </a:lnTo>
                    <a:lnTo>
                      <a:pt x="240" y="206"/>
                    </a:lnTo>
                    <a:lnTo>
                      <a:pt x="244" y="206"/>
                    </a:lnTo>
                    <a:lnTo>
                      <a:pt x="246" y="208"/>
                    </a:lnTo>
                    <a:lnTo>
                      <a:pt x="246" y="210"/>
                    </a:lnTo>
                    <a:lnTo>
                      <a:pt x="248" y="211"/>
                    </a:lnTo>
                    <a:lnTo>
                      <a:pt x="246" y="215"/>
                    </a:lnTo>
                    <a:lnTo>
                      <a:pt x="248" y="217"/>
                    </a:lnTo>
                    <a:lnTo>
                      <a:pt x="250" y="219"/>
                    </a:lnTo>
                    <a:lnTo>
                      <a:pt x="252" y="221"/>
                    </a:lnTo>
                    <a:lnTo>
                      <a:pt x="256" y="221"/>
                    </a:lnTo>
                    <a:lnTo>
                      <a:pt x="260" y="223"/>
                    </a:lnTo>
                    <a:lnTo>
                      <a:pt x="264" y="223"/>
                    </a:lnTo>
                    <a:lnTo>
                      <a:pt x="268" y="225"/>
                    </a:lnTo>
                    <a:lnTo>
                      <a:pt x="271" y="225"/>
                    </a:lnTo>
                    <a:lnTo>
                      <a:pt x="275" y="227"/>
                    </a:lnTo>
                    <a:lnTo>
                      <a:pt x="279" y="231"/>
                    </a:lnTo>
                    <a:lnTo>
                      <a:pt x="281" y="233"/>
                    </a:lnTo>
                    <a:lnTo>
                      <a:pt x="281" y="235"/>
                    </a:lnTo>
                    <a:lnTo>
                      <a:pt x="279" y="239"/>
                    </a:lnTo>
                    <a:lnTo>
                      <a:pt x="277" y="242"/>
                    </a:lnTo>
                    <a:lnTo>
                      <a:pt x="273" y="246"/>
                    </a:lnTo>
                    <a:lnTo>
                      <a:pt x="271" y="252"/>
                    </a:lnTo>
                    <a:lnTo>
                      <a:pt x="269" y="256"/>
                    </a:lnTo>
                    <a:lnTo>
                      <a:pt x="268" y="262"/>
                    </a:lnTo>
                    <a:lnTo>
                      <a:pt x="266" y="266"/>
                    </a:lnTo>
                    <a:lnTo>
                      <a:pt x="264" y="270"/>
                    </a:lnTo>
                    <a:lnTo>
                      <a:pt x="260" y="270"/>
                    </a:lnTo>
                    <a:lnTo>
                      <a:pt x="256" y="272"/>
                    </a:lnTo>
                    <a:lnTo>
                      <a:pt x="252" y="274"/>
                    </a:lnTo>
                    <a:lnTo>
                      <a:pt x="252" y="277"/>
                    </a:lnTo>
                    <a:lnTo>
                      <a:pt x="250" y="279"/>
                    </a:lnTo>
                    <a:lnTo>
                      <a:pt x="250" y="279"/>
                    </a:lnTo>
                    <a:lnTo>
                      <a:pt x="248" y="281"/>
                    </a:lnTo>
                    <a:lnTo>
                      <a:pt x="248" y="283"/>
                    </a:lnTo>
                    <a:lnTo>
                      <a:pt x="246" y="285"/>
                    </a:lnTo>
                    <a:lnTo>
                      <a:pt x="246" y="289"/>
                    </a:lnTo>
                    <a:lnTo>
                      <a:pt x="244" y="293"/>
                    </a:lnTo>
                    <a:lnTo>
                      <a:pt x="242" y="295"/>
                    </a:lnTo>
                    <a:lnTo>
                      <a:pt x="240" y="297"/>
                    </a:lnTo>
                    <a:lnTo>
                      <a:pt x="238" y="297"/>
                    </a:lnTo>
                    <a:lnTo>
                      <a:pt x="236" y="295"/>
                    </a:lnTo>
                    <a:lnTo>
                      <a:pt x="235" y="295"/>
                    </a:lnTo>
                    <a:lnTo>
                      <a:pt x="233" y="295"/>
                    </a:lnTo>
                    <a:lnTo>
                      <a:pt x="231" y="293"/>
                    </a:lnTo>
                    <a:lnTo>
                      <a:pt x="231" y="295"/>
                    </a:lnTo>
                    <a:lnTo>
                      <a:pt x="231" y="295"/>
                    </a:lnTo>
                    <a:lnTo>
                      <a:pt x="233" y="301"/>
                    </a:lnTo>
                    <a:lnTo>
                      <a:pt x="235" y="303"/>
                    </a:lnTo>
                    <a:lnTo>
                      <a:pt x="231" y="305"/>
                    </a:lnTo>
                    <a:lnTo>
                      <a:pt x="229" y="307"/>
                    </a:lnTo>
                    <a:lnTo>
                      <a:pt x="225" y="308"/>
                    </a:lnTo>
                    <a:lnTo>
                      <a:pt x="223" y="312"/>
                    </a:lnTo>
                    <a:lnTo>
                      <a:pt x="221" y="312"/>
                    </a:lnTo>
                    <a:lnTo>
                      <a:pt x="221" y="312"/>
                    </a:lnTo>
                    <a:lnTo>
                      <a:pt x="219" y="310"/>
                    </a:lnTo>
                    <a:lnTo>
                      <a:pt x="219" y="310"/>
                    </a:lnTo>
                    <a:lnTo>
                      <a:pt x="217" y="312"/>
                    </a:lnTo>
                    <a:lnTo>
                      <a:pt x="219" y="314"/>
                    </a:lnTo>
                    <a:lnTo>
                      <a:pt x="217" y="316"/>
                    </a:lnTo>
                    <a:lnTo>
                      <a:pt x="217" y="318"/>
                    </a:lnTo>
                    <a:lnTo>
                      <a:pt x="217" y="320"/>
                    </a:lnTo>
                    <a:lnTo>
                      <a:pt x="215" y="322"/>
                    </a:lnTo>
                    <a:lnTo>
                      <a:pt x="213" y="322"/>
                    </a:lnTo>
                    <a:lnTo>
                      <a:pt x="213" y="324"/>
                    </a:lnTo>
                    <a:lnTo>
                      <a:pt x="215" y="326"/>
                    </a:lnTo>
                    <a:lnTo>
                      <a:pt x="215" y="328"/>
                    </a:lnTo>
                    <a:lnTo>
                      <a:pt x="215" y="330"/>
                    </a:lnTo>
                    <a:lnTo>
                      <a:pt x="215" y="332"/>
                    </a:lnTo>
                    <a:lnTo>
                      <a:pt x="213" y="334"/>
                    </a:lnTo>
                    <a:lnTo>
                      <a:pt x="213" y="336"/>
                    </a:lnTo>
                    <a:lnTo>
                      <a:pt x="211" y="338"/>
                    </a:lnTo>
                    <a:lnTo>
                      <a:pt x="209" y="339"/>
                    </a:lnTo>
                    <a:lnTo>
                      <a:pt x="209" y="341"/>
                    </a:lnTo>
                    <a:lnTo>
                      <a:pt x="207" y="343"/>
                    </a:lnTo>
                    <a:lnTo>
                      <a:pt x="207" y="343"/>
                    </a:lnTo>
                    <a:lnTo>
                      <a:pt x="207" y="343"/>
                    </a:lnTo>
                    <a:lnTo>
                      <a:pt x="207" y="345"/>
                    </a:lnTo>
                    <a:lnTo>
                      <a:pt x="207" y="345"/>
                    </a:lnTo>
                    <a:lnTo>
                      <a:pt x="205" y="343"/>
                    </a:lnTo>
                    <a:lnTo>
                      <a:pt x="203" y="343"/>
                    </a:lnTo>
                    <a:lnTo>
                      <a:pt x="202" y="339"/>
                    </a:lnTo>
                    <a:lnTo>
                      <a:pt x="200" y="336"/>
                    </a:lnTo>
                    <a:lnTo>
                      <a:pt x="198" y="332"/>
                    </a:lnTo>
                    <a:lnTo>
                      <a:pt x="196" y="328"/>
                    </a:lnTo>
                    <a:lnTo>
                      <a:pt x="196" y="326"/>
                    </a:lnTo>
                    <a:lnTo>
                      <a:pt x="198" y="324"/>
                    </a:lnTo>
                    <a:lnTo>
                      <a:pt x="200" y="322"/>
                    </a:lnTo>
                    <a:lnTo>
                      <a:pt x="200" y="318"/>
                    </a:lnTo>
                    <a:lnTo>
                      <a:pt x="200" y="314"/>
                    </a:lnTo>
                    <a:lnTo>
                      <a:pt x="200" y="308"/>
                    </a:lnTo>
                    <a:lnTo>
                      <a:pt x="198" y="303"/>
                    </a:lnTo>
                    <a:lnTo>
                      <a:pt x="198" y="299"/>
                    </a:lnTo>
                    <a:lnTo>
                      <a:pt x="200" y="295"/>
                    </a:lnTo>
                    <a:lnTo>
                      <a:pt x="202" y="293"/>
                    </a:lnTo>
                    <a:lnTo>
                      <a:pt x="202" y="291"/>
                    </a:lnTo>
                    <a:lnTo>
                      <a:pt x="202" y="287"/>
                    </a:lnTo>
                    <a:lnTo>
                      <a:pt x="202" y="283"/>
                    </a:lnTo>
                    <a:lnTo>
                      <a:pt x="202" y="281"/>
                    </a:lnTo>
                    <a:lnTo>
                      <a:pt x="202" y="277"/>
                    </a:lnTo>
                    <a:lnTo>
                      <a:pt x="203" y="277"/>
                    </a:lnTo>
                    <a:lnTo>
                      <a:pt x="205" y="275"/>
                    </a:lnTo>
                    <a:lnTo>
                      <a:pt x="207" y="274"/>
                    </a:lnTo>
                    <a:lnTo>
                      <a:pt x="207" y="272"/>
                    </a:lnTo>
                    <a:lnTo>
                      <a:pt x="205" y="268"/>
                    </a:lnTo>
                    <a:lnTo>
                      <a:pt x="205" y="266"/>
                    </a:lnTo>
                    <a:lnTo>
                      <a:pt x="205" y="262"/>
                    </a:lnTo>
                    <a:lnTo>
                      <a:pt x="203" y="260"/>
                    </a:lnTo>
                    <a:lnTo>
                      <a:pt x="203" y="260"/>
                    </a:lnTo>
                    <a:lnTo>
                      <a:pt x="202" y="256"/>
                    </a:lnTo>
                    <a:lnTo>
                      <a:pt x="198" y="254"/>
                    </a:lnTo>
                    <a:lnTo>
                      <a:pt x="196" y="252"/>
                    </a:lnTo>
                    <a:lnTo>
                      <a:pt x="192" y="252"/>
                    </a:lnTo>
                    <a:lnTo>
                      <a:pt x="192" y="250"/>
                    </a:lnTo>
                    <a:lnTo>
                      <a:pt x="192" y="248"/>
                    </a:lnTo>
                    <a:lnTo>
                      <a:pt x="192" y="244"/>
                    </a:lnTo>
                    <a:lnTo>
                      <a:pt x="192" y="244"/>
                    </a:lnTo>
                    <a:lnTo>
                      <a:pt x="188" y="241"/>
                    </a:lnTo>
                    <a:lnTo>
                      <a:pt x="186" y="237"/>
                    </a:lnTo>
                    <a:lnTo>
                      <a:pt x="182" y="235"/>
                    </a:lnTo>
                    <a:lnTo>
                      <a:pt x="182" y="233"/>
                    </a:lnTo>
                    <a:lnTo>
                      <a:pt x="180" y="229"/>
                    </a:lnTo>
                    <a:lnTo>
                      <a:pt x="180" y="225"/>
                    </a:lnTo>
                    <a:lnTo>
                      <a:pt x="180" y="221"/>
                    </a:lnTo>
                    <a:lnTo>
                      <a:pt x="182" y="219"/>
                    </a:lnTo>
                    <a:lnTo>
                      <a:pt x="184" y="219"/>
                    </a:lnTo>
                    <a:lnTo>
                      <a:pt x="186" y="217"/>
                    </a:lnTo>
                    <a:lnTo>
                      <a:pt x="186" y="215"/>
                    </a:lnTo>
                    <a:lnTo>
                      <a:pt x="188" y="213"/>
                    </a:lnTo>
                    <a:lnTo>
                      <a:pt x="190" y="211"/>
                    </a:lnTo>
                    <a:lnTo>
                      <a:pt x="192" y="210"/>
                    </a:lnTo>
                    <a:lnTo>
                      <a:pt x="192" y="208"/>
                    </a:lnTo>
                    <a:lnTo>
                      <a:pt x="190" y="204"/>
                    </a:lnTo>
                    <a:lnTo>
                      <a:pt x="188" y="202"/>
                    </a:lnTo>
                    <a:lnTo>
                      <a:pt x="186" y="202"/>
                    </a:lnTo>
                    <a:lnTo>
                      <a:pt x="182" y="202"/>
                    </a:lnTo>
                    <a:lnTo>
                      <a:pt x="180" y="202"/>
                    </a:lnTo>
                    <a:lnTo>
                      <a:pt x="178" y="202"/>
                    </a:lnTo>
                    <a:lnTo>
                      <a:pt x="178" y="200"/>
                    </a:lnTo>
                    <a:lnTo>
                      <a:pt x="176" y="200"/>
                    </a:lnTo>
                    <a:lnTo>
                      <a:pt x="176" y="198"/>
                    </a:lnTo>
                    <a:lnTo>
                      <a:pt x="176" y="194"/>
                    </a:lnTo>
                    <a:lnTo>
                      <a:pt x="174" y="192"/>
                    </a:lnTo>
                    <a:lnTo>
                      <a:pt x="172" y="190"/>
                    </a:lnTo>
                    <a:lnTo>
                      <a:pt x="169" y="190"/>
                    </a:lnTo>
                    <a:lnTo>
                      <a:pt x="167" y="188"/>
                    </a:lnTo>
                    <a:lnTo>
                      <a:pt x="165" y="188"/>
                    </a:lnTo>
                    <a:lnTo>
                      <a:pt x="161" y="186"/>
                    </a:lnTo>
                    <a:lnTo>
                      <a:pt x="157" y="184"/>
                    </a:lnTo>
                    <a:lnTo>
                      <a:pt x="153" y="182"/>
                    </a:lnTo>
                    <a:lnTo>
                      <a:pt x="151" y="182"/>
                    </a:lnTo>
                    <a:lnTo>
                      <a:pt x="147" y="182"/>
                    </a:lnTo>
                    <a:lnTo>
                      <a:pt x="143" y="180"/>
                    </a:lnTo>
                    <a:lnTo>
                      <a:pt x="139" y="178"/>
                    </a:lnTo>
                    <a:lnTo>
                      <a:pt x="138" y="178"/>
                    </a:lnTo>
                    <a:lnTo>
                      <a:pt x="136" y="177"/>
                    </a:lnTo>
                    <a:lnTo>
                      <a:pt x="134" y="175"/>
                    </a:lnTo>
                    <a:lnTo>
                      <a:pt x="132" y="171"/>
                    </a:lnTo>
                    <a:lnTo>
                      <a:pt x="132" y="169"/>
                    </a:lnTo>
                    <a:lnTo>
                      <a:pt x="130" y="167"/>
                    </a:lnTo>
                    <a:lnTo>
                      <a:pt x="128" y="165"/>
                    </a:lnTo>
                    <a:lnTo>
                      <a:pt x="126" y="163"/>
                    </a:lnTo>
                    <a:lnTo>
                      <a:pt x="124" y="161"/>
                    </a:lnTo>
                    <a:lnTo>
                      <a:pt x="122" y="161"/>
                    </a:lnTo>
                    <a:lnTo>
                      <a:pt x="120" y="159"/>
                    </a:lnTo>
                    <a:lnTo>
                      <a:pt x="120" y="159"/>
                    </a:lnTo>
                    <a:lnTo>
                      <a:pt x="120" y="159"/>
                    </a:lnTo>
                    <a:lnTo>
                      <a:pt x="122" y="161"/>
                    </a:lnTo>
                    <a:lnTo>
                      <a:pt x="122" y="163"/>
                    </a:lnTo>
                    <a:lnTo>
                      <a:pt x="124" y="165"/>
                    </a:lnTo>
                    <a:lnTo>
                      <a:pt x="122" y="167"/>
                    </a:lnTo>
                    <a:lnTo>
                      <a:pt x="120" y="167"/>
                    </a:lnTo>
                    <a:lnTo>
                      <a:pt x="118" y="163"/>
                    </a:lnTo>
                    <a:lnTo>
                      <a:pt x="114" y="159"/>
                    </a:lnTo>
                    <a:lnTo>
                      <a:pt x="114" y="159"/>
                    </a:lnTo>
                    <a:lnTo>
                      <a:pt x="112" y="155"/>
                    </a:lnTo>
                    <a:lnTo>
                      <a:pt x="108" y="151"/>
                    </a:lnTo>
                    <a:lnTo>
                      <a:pt x="106" y="147"/>
                    </a:lnTo>
                    <a:lnTo>
                      <a:pt x="105" y="144"/>
                    </a:lnTo>
                    <a:lnTo>
                      <a:pt x="101" y="140"/>
                    </a:lnTo>
                    <a:lnTo>
                      <a:pt x="97" y="138"/>
                    </a:lnTo>
                    <a:lnTo>
                      <a:pt x="93" y="134"/>
                    </a:lnTo>
                    <a:lnTo>
                      <a:pt x="91" y="130"/>
                    </a:lnTo>
                    <a:lnTo>
                      <a:pt x="91" y="126"/>
                    </a:lnTo>
                    <a:lnTo>
                      <a:pt x="91" y="122"/>
                    </a:lnTo>
                    <a:lnTo>
                      <a:pt x="91" y="118"/>
                    </a:lnTo>
                    <a:lnTo>
                      <a:pt x="93" y="116"/>
                    </a:lnTo>
                    <a:lnTo>
                      <a:pt x="93" y="116"/>
                    </a:lnTo>
                    <a:lnTo>
                      <a:pt x="93" y="113"/>
                    </a:lnTo>
                    <a:lnTo>
                      <a:pt x="93" y="111"/>
                    </a:lnTo>
                    <a:lnTo>
                      <a:pt x="91" y="107"/>
                    </a:lnTo>
                    <a:lnTo>
                      <a:pt x="93" y="107"/>
                    </a:lnTo>
                    <a:lnTo>
                      <a:pt x="93" y="107"/>
                    </a:lnTo>
                    <a:lnTo>
                      <a:pt x="95" y="107"/>
                    </a:lnTo>
                    <a:lnTo>
                      <a:pt x="97" y="107"/>
                    </a:lnTo>
                    <a:lnTo>
                      <a:pt x="99" y="107"/>
                    </a:lnTo>
                    <a:lnTo>
                      <a:pt x="97" y="105"/>
                    </a:lnTo>
                    <a:lnTo>
                      <a:pt x="95" y="103"/>
                    </a:lnTo>
                    <a:lnTo>
                      <a:pt x="93" y="101"/>
                    </a:lnTo>
                    <a:lnTo>
                      <a:pt x="89" y="99"/>
                    </a:lnTo>
                    <a:lnTo>
                      <a:pt x="85" y="97"/>
                    </a:lnTo>
                    <a:lnTo>
                      <a:pt x="83" y="93"/>
                    </a:lnTo>
                    <a:lnTo>
                      <a:pt x="83" y="91"/>
                    </a:lnTo>
                    <a:lnTo>
                      <a:pt x="83" y="89"/>
                    </a:lnTo>
                    <a:lnTo>
                      <a:pt x="81" y="87"/>
                    </a:lnTo>
                    <a:lnTo>
                      <a:pt x="79" y="85"/>
                    </a:lnTo>
                    <a:lnTo>
                      <a:pt x="77" y="85"/>
                    </a:lnTo>
                    <a:lnTo>
                      <a:pt x="75" y="83"/>
                    </a:lnTo>
                    <a:lnTo>
                      <a:pt x="75" y="80"/>
                    </a:lnTo>
                    <a:lnTo>
                      <a:pt x="74" y="78"/>
                    </a:lnTo>
                    <a:lnTo>
                      <a:pt x="72" y="76"/>
                    </a:lnTo>
                    <a:lnTo>
                      <a:pt x="70" y="76"/>
                    </a:lnTo>
                    <a:lnTo>
                      <a:pt x="66" y="76"/>
                    </a:lnTo>
                    <a:lnTo>
                      <a:pt x="62" y="74"/>
                    </a:lnTo>
                    <a:lnTo>
                      <a:pt x="60" y="72"/>
                    </a:lnTo>
                    <a:lnTo>
                      <a:pt x="56" y="72"/>
                    </a:lnTo>
                    <a:lnTo>
                      <a:pt x="50" y="72"/>
                    </a:lnTo>
                    <a:lnTo>
                      <a:pt x="46" y="72"/>
                    </a:lnTo>
                    <a:lnTo>
                      <a:pt x="44" y="72"/>
                    </a:lnTo>
                    <a:lnTo>
                      <a:pt x="42" y="72"/>
                    </a:lnTo>
                    <a:lnTo>
                      <a:pt x="41" y="72"/>
                    </a:lnTo>
                    <a:lnTo>
                      <a:pt x="39" y="72"/>
                    </a:lnTo>
                    <a:lnTo>
                      <a:pt x="37" y="74"/>
                    </a:lnTo>
                    <a:lnTo>
                      <a:pt x="35" y="72"/>
                    </a:lnTo>
                    <a:lnTo>
                      <a:pt x="35" y="72"/>
                    </a:lnTo>
                    <a:lnTo>
                      <a:pt x="33" y="72"/>
                    </a:lnTo>
                    <a:lnTo>
                      <a:pt x="29" y="74"/>
                    </a:lnTo>
                    <a:lnTo>
                      <a:pt x="27" y="78"/>
                    </a:lnTo>
                    <a:lnTo>
                      <a:pt x="23" y="80"/>
                    </a:lnTo>
                    <a:lnTo>
                      <a:pt x="21" y="81"/>
                    </a:lnTo>
                    <a:lnTo>
                      <a:pt x="17" y="83"/>
                    </a:lnTo>
                    <a:lnTo>
                      <a:pt x="15" y="85"/>
                    </a:lnTo>
                    <a:lnTo>
                      <a:pt x="11" y="89"/>
                    </a:lnTo>
                    <a:lnTo>
                      <a:pt x="11" y="89"/>
                    </a:lnTo>
                    <a:lnTo>
                      <a:pt x="9" y="87"/>
                    </a:lnTo>
                    <a:lnTo>
                      <a:pt x="11" y="85"/>
                    </a:lnTo>
                    <a:lnTo>
                      <a:pt x="13" y="81"/>
                    </a:lnTo>
                    <a:lnTo>
                      <a:pt x="15" y="81"/>
                    </a:lnTo>
                    <a:lnTo>
                      <a:pt x="19" y="78"/>
                    </a:lnTo>
                    <a:lnTo>
                      <a:pt x="19" y="78"/>
                    </a:lnTo>
                    <a:lnTo>
                      <a:pt x="21" y="76"/>
                    </a:lnTo>
                    <a:lnTo>
                      <a:pt x="19" y="74"/>
                    </a:lnTo>
                    <a:lnTo>
                      <a:pt x="17" y="74"/>
                    </a:lnTo>
                    <a:lnTo>
                      <a:pt x="15" y="74"/>
                    </a:lnTo>
                    <a:lnTo>
                      <a:pt x="13" y="72"/>
                    </a:lnTo>
                    <a:lnTo>
                      <a:pt x="11" y="72"/>
                    </a:lnTo>
                    <a:lnTo>
                      <a:pt x="9" y="70"/>
                    </a:lnTo>
                    <a:lnTo>
                      <a:pt x="8" y="70"/>
                    </a:lnTo>
                    <a:lnTo>
                      <a:pt x="6" y="70"/>
                    </a:lnTo>
                    <a:lnTo>
                      <a:pt x="4" y="68"/>
                    </a:lnTo>
                    <a:lnTo>
                      <a:pt x="4" y="64"/>
                    </a:lnTo>
                    <a:lnTo>
                      <a:pt x="6" y="62"/>
                    </a:lnTo>
                    <a:lnTo>
                      <a:pt x="8" y="60"/>
                    </a:lnTo>
                    <a:lnTo>
                      <a:pt x="9" y="58"/>
                    </a:lnTo>
                    <a:lnTo>
                      <a:pt x="11" y="58"/>
                    </a:lnTo>
                    <a:lnTo>
                      <a:pt x="13" y="56"/>
                    </a:lnTo>
                    <a:lnTo>
                      <a:pt x="13" y="54"/>
                    </a:lnTo>
                    <a:lnTo>
                      <a:pt x="11" y="54"/>
                    </a:lnTo>
                    <a:lnTo>
                      <a:pt x="8" y="54"/>
                    </a:lnTo>
                    <a:lnTo>
                      <a:pt x="6" y="54"/>
                    </a:lnTo>
                    <a:lnTo>
                      <a:pt x="2" y="52"/>
                    </a:lnTo>
                    <a:lnTo>
                      <a:pt x="0" y="50"/>
                    </a:lnTo>
                    <a:lnTo>
                      <a:pt x="0" y="50"/>
                    </a:lnTo>
                    <a:lnTo>
                      <a:pt x="2" y="48"/>
                    </a:lnTo>
                    <a:lnTo>
                      <a:pt x="8" y="48"/>
                    </a:lnTo>
                    <a:lnTo>
                      <a:pt x="9" y="48"/>
                    </a:lnTo>
                    <a:lnTo>
                      <a:pt x="9" y="47"/>
                    </a:lnTo>
                    <a:lnTo>
                      <a:pt x="8" y="45"/>
                    </a:lnTo>
                    <a:lnTo>
                      <a:pt x="8" y="43"/>
                    </a:lnTo>
                    <a:lnTo>
                      <a:pt x="6" y="43"/>
                    </a:lnTo>
                    <a:lnTo>
                      <a:pt x="4" y="41"/>
                    </a:lnTo>
                    <a:lnTo>
                      <a:pt x="2" y="39"/>
                    </a:lnTo>
                    <a:lnTo>
                      <a:pt x="4" y="39"/>
                    </a:lnTo>
                    <a:lnTo>
                      <a:pt x="6" y="39"/>
                    </a:lnTo>
                    <a:lnTo>
                      <a:pt x="9" y="37"/>
                    </a:lnTo>
                    <a:lnTo>
                      <a:pt x="13" y="35"/>
                    </a:lnTo>
                    <a:lnTo>
                      <a:pt x="17" y="31"/>
                    </a:lnTo>
                    <a:lnTo>
                      <a:pt x="23" y="31"/>
                    </a:lnTo>
                    <a:lnTo>
                      <a:pt x="27" y="31"/>
                    </a:lnTo>
                    <a:lnTo>
                      <a:pt x="35" y="33"/>
                    </a:lnTo>
                    <a:lnTo>
                      <a:pt x="42" y="33"/>
                    </a:lnTo>
                    <a:lnTo>
                      <a:pt x="50" y="35"/>
                    </a:lnTo>
                    <a:lnTo>
                      <a:pt x="54" y="35"/>
                    </a:lnTo>
                    <a:lnTo>
                      <a:pt x="60" y="37"/>
                    </a:lnTo>
                    <a:lnTo>
                      <a:pt x="64" y="39"/>
                    </a:lnTo>
                    <a:lnTo>
                      <a:pt x="66" y="41"/>
                    </a:lnTo>
                    <a:lnTo>
                      <a:pt x="68" y="41"/>
                    </a:lnTo>
                    <a:lnTo>
                      <a:pt x="70" y="41"/>
                    </a:lnTo>
                    <a:lnTo>
                      <a:pt x="70" y="39"/>
                    </a:lnTo>
                    <a:lnTo>
                      <a:pt x="72" y="37"/>
                    </a:lnTo>
                    <a:lnTo>
                      <a:pt x="74" y="35"/>
                    </a:lnTo>
                    <a:lnTo>
                      <a:pt x="77" y="35"/>
                    </a:lnTo>
                    <a:lnTo>
                      <a:pt x="81" y="35"/>
                    </a:lnTo>
                    <a:lnTo>
                      <a:pt x="83" y="33"/>
                    </a:lnTo>
                    <a:lnTo>
                      <a:pt x="85" y="33"/>
                    </a:lnTo>
                    <a:lnTo>
                      <a:pt x="85" y="33"/>
                    </a:lnTo>
                    <a:lnTo>
                      <a:pt x="89" y="35"/>
                    </a:lnTo>
                    <a:lnTo>
                      <a:pt x="91" y="35"/>
                    </a:lnTo>
                    <a:lnTo>
                      <a:pt x="91" y="37"/>
                    </a:lnTo>
                    <a:lnTo>
                      <a:pt x="93" y="37"/>
                    </a:lnTo>
                    <a:lnTo>
                      <a:pt x="95" y="37"/>
                    </a:lnTo>
                    <a:lnTo>
                      <a:pt x="97" y="37"/>
                    </a:lnTo>
                    <a:lnTo>
                      <a:pt x="99" y="37"/>
                    </a:lnTo>
                    <a:lnTo>
                      <a:pt x="101" y="37"/>
                    </a:lnTo>
                    <a:lnTo>
                      <a:pt x="103" y="39"/>
                    </a:lnTo>
                    <a:lnTo>
                      <a:pt x="103" y="39"/>
                    </a:lnTo>
                    <a:lnTo>
                      <a:pt x="105" y="41"/>
                    </a:lnTo>
                    <a:lnTo>
                      <a:pt x="108" y="41"/>
                    </a:lnTo>
                    <a:lnTo>
                      <a:pt x="110" y="39"/>
                    </a:lnTo>
                    <a:lnTo>
                      <a:pt x="112" y="41"/>
                    </a:lnTo>
                    <a:lnTo>
                      <a:pt x="114" y="43"/>
                    </a:lnTo>
                    <a:lnTo>
                      <a:pt x="114" y="43"/>
                    </a:lnTo>
                    <a:lnTo>
                      <a:pt x="118" y="45"/>
                    </a:lnTo>
                    <a:lnTo>
                      <a:pt x="122" y="45"/>
                    </a:lnTo>
                    <a:lnTo>
                      <a:pt x="124" y="45"/>
                    </a:lnTo>
                    <a:lnTo>
                      <a:pt x="126" y="43"/>
                    </a:lnTo>
                    <a:lnTo>
                      <a:pt x="126" y="43"/>
                    </a:lnTo>
                    <a:lnTo>
                      <a:pt x="128" y="41"/>
                    </a:lnTo>
                    <a:lnTo>
                      <a:pt x="132" y="39"/>
                    </a:lnTo>
                    <a:lnTo>
                      <a:pt x="132" y="39"/>
                    </a:lnTo>
                    <a:lnTo>
                      <a:pt x="136" y="41"/>
                    </a:lnTo>
                    <a:lnTo>
                      <a:pt x="139" y="41"/>
                    </a:lnTo>
                    <a:lnTo>
                      <a:pt x="143" y="43"/>
                    </a:lnTo>
                    <a:lnTo>
                      <a:pt x="145" y="43"/>
                    </a:lnTo>
                    <a:lnTo>
                      <a:pt x="151" y="43"/>
                    </a:lnTo>
                    <a:lnTo>
                      <a:pt x="155" y="43"/>
                    </a:lnTo>
                    <a:lnTo>
                      <a:pt x="157" y="41"/>
                    </a:lnTo>
                    <a:lnTo>
                      <a:pt x="157" y="41"/>
                    </a:lnTo>
                    <a:lnTo>
                      <a:pt x="155" y="39"/>
                    </a:lnTo>
                    <a:lnTo>
                      <a:pt x="153" y="37"/>
                    </a:lnTo>
                    <a:lnTo>
                      <a:pt x="153" y="35"/>
                    </a:lnTo>
                    <a:lnTo>
                      <a:pt x="151" y="35"/>
                    </a:lnTo>
                    <a:lnTo>
                      <a:pt x="151" y="33"/>
                    </a:lnTo>
                    <a:lnTo>
                      <a:pt x="151" y="31"/>
                    </a:lnTo>
                    <a:lnTo>
                      <a:pt x="153" y="31"/>
                    </a:lnTo>
                    <a:lnTo>
                      <a:pt x="155" y="29"/>
                    </a:lnTo>
                    <a:lnTo>
                      <a:pt x="155" y="29"/>
                    </a:lnTo>
                    <a:lnTo>
                      <a:pt x="157" y="29"/>
                    </a:lnTo>
                    <a:close/>
                    <a:moveTo>
                      <a:pt x="335" y="29"/>
                    </a:moveTo>
                    <a:lnTo>
                      <a:pt x="337" y="29"/>
                    </a:lnTo>
                    <a:lnTo>
                      <a:pt x="339" y="29"/>
                    </a:lnTo>
                    <a:lnTo>
                      <a:pt x="339" y="29"/>
                    </a:lnTo>
                    <a:lnTo>
                      <a:pt x="341" y="31"/>
                    </a:lnTo>
                    <a:lnTo>
                      <a:pt x="339" y="33"/>
                    </a:lnTo>
                    <a:lnTo>
                      <a:pt x="337" y="33"/>
                    </a:lnTo>
                    <a:lnTo>
                      <a:pt x="335" y="33"/>
                    </a:lnTo>
                    <a:lnTo>
                      <a:pt x="335" y="31"/>
                    </a:lnTo>
                    <a:lnTo>
                      <a:pt x="333" y="29"/>
                    </a:lnTo>
                    <a:lnTo>
                      <a:pt x="335" y="29"/>
                    </a:lnTo>
                    <a:lnTo>
                      <a:pt x="335" y="29"/>
                    </a:lnTo>
                    <a:close/>
                    <a:moveTo>
                      <a:pt x="159" y="19"/>
                    </a:moveTo>
                    <a:lnTo>
                      <a:pt x="161" y="19"/>
                    </a:lnTo>
                    <a:lnTo>
                      <a:pt x="163" y="19"/>
                    </a:lnTo>
                    <a:lnTo>
                      <a:pt x="163" y="21"/>
                    </a:lnTo>
                    <a:lnTo>
                      <a:pt x="161" y="23"/>
                    </a:lnTo>
                    <a:lnTo>
                      <a:pt x="159" y="25"/>
                    </a:lnTo>
                    <a:lnTo>
                      <a:pt x="157" y="25"/>
                    </a:lnTo>
                    <a:lnTo>
                      <a:pt x="155" y="27"/>
                    </a:lnTo>
                    <a:lnTo>
                      <a:pt x="155" y="27"/>
                    </a:lnTo>
                    <a:lnTo>
                      <a:pt x="153" y="25"/>
                    </a:lnTo>
                    <a:lnTo>
                      <a:pt x="153" y="23"/>
                    </a:lnTo>
                    <a:lnTo>
                      <a:pt x="153" y="21"/>
                    </a:lnTo>
                    <a:lnTo>
                      <a:pt x="153" y="19"/>
                    </a:lnTo>
                    <a:lnTo>
                      <a:pt x="157" y="19"/>
                    </a:lnTo>
                    <a:lnTo>
                      <a:pt x="159" y="19"/>
                    </a:lnTo>
                    <a:close/>
                    <a:moveTo>
                      <a:pt x="178" y="19"/>
                    </a:moveTo>
                    <a:lnTo>
                      <a:pt x="180" y="19"/>
                    </a:lnTo>
                    <a:lnTo>
                      <a:pt x="182" y="19"/>
                    </a:lnTo>
                    <a:lnTo>
                      <a:pt x="188" y="19"/>
                    </a:lnTo>
                    <a:lnTo>
                      <a:pt x="192" y="21"/>
                    </a:lnTo>
                    <a:lnTo>
                      <a:pt x="192" y="23"/>
                    </a:lnTo>
                    <a:lnTo>
                      <a:pt x="192" y="23"/>
                    </a:lnTo>
                    <a:lnTo>
                      <a:pt x="192" y="23"/>
                    </a:lnTo>
                    <a:lnTo>
                      <a:pt x="192" y="23"/>
                    </a:lnTo>
                    <a:lnTo>
                      <a:pt x="190" y="25"/>
                    </a:lnTo>
                    <a:lnTo>
                      <a:pt x="192" y="25"/>
                    </a:lnTo>
                    <a:lnTo>
                      <a:pt x="194" y="27"/>
                    </a:lnTo>
                    <a:lnTo>
                      <a:pt x="200" y="29"/>
                    </a:lnTo>
                    <a:lnTo>
                      <a:pt x="203" y="29"/>
                    </a:lnTo>
                    <a:lnTo>
                      <a:pt x="207" y="31"/>
                    </a:lnTo>
                    <a:lnTo>
                      <a:pt x="211" y="33"/>
                    </a:lnTo>
                    <a:lnTo>
                      <a:pt x="211" y="35"/>
                    </a:lnTo>
                    <a:lnTo>
                      <a:pt x="213" y="37"/>
                    </a:lnTo>
                    <a:lnTo>
                      <a:pt x="213" y="39"/>
                    </a:lnTo>
                    <a:lnTo>
                      <a:pt x="215" y="41"/>
                    </a:lnTo>
                    <a:lnTo>
                      <a:pt x="217" y="43"/>
                    </a:lnTo>
                    <a:lnTo>
                      <a:pt x="217" y="43"/>
                    </a:lnTo>
                    <a:lnTo>
                      <a:pt x="219" y="45"/>
                    </a:lnTo>
                    <a:lnTo>
                      <a:pt x="221" y="47"/>
                    </a:lnTo>
                    <a:lnTo>
                      <a:pt x="221" y="48"/>
                    </a:lnTo>
                    <a:lnTo>
                      <a:pt x="221" y="50"/>
                    </a:lnTo>
                    <a:lnTo>
                      <a:pt x="221" y="50"/>
                    </a:lnTo>
                    <a:lnTo>
                      <a:pt x="219" y="50"/>
                    </a:lnTo>
                    <a:lnTo>
                      <a:pt x="217" y="50"/>
                    </a:lnTo>
                    <a:lnTo>
                      <a:pt x="215" y="50"/>
                    </a:lnTo>
                    <a:lnTo>
                      <a:pt x="213" y="50"/>
                    </a:lnTo>
                    <a:lnTo>
                      <a:pt x="213" y="52"/>
                    </a:lnTo>
                    <a:lnTo>
                      <a:pt x="215" y="54"/>
                    </a:lnTo>
                    <a:lnTo>
                      <a:pt x="217" y="56"/>
                    </a:lnTo>
                    <a:lnTo>
                      <a:pt x="217" y="58"/>
                    </a:lnTo>
                    <a:lnTo>
                      <a:pt x="217" y="60"/>
                    </a:lnTo>
                    <a:lnTo>
                      <a:pt x="217" y="62"/>
                    </a:lnTo>
                    <a:lnTo>
                      <a:pt x="215" y="64"/>
                    </a:lnTo>
                    <a:lnTo>
                      <a:pt x="213" y="64"/>
                    </a:lnTo>
                    <a:lnTo>
                      <a:pt x="213" y="62"/>
                    </a:lnTo>
                    <a:lnTo>
                      <a:pt x="209" y="62"/>
                    </a:lnTo>
                    <a:lnTo>
                      <a:pt x="203" y="60"/>
                    </a:lnTo>
                    <a:lnTo>
                      <a:pt x="198" y="58"/>
                    </a:lnTo>
                    <a:lnTo>
                      <a:pt x="192" y="56"/>
                    </a:lnTo>
                    <a:lnTo>
                      <a:pt x="192" y="56"/>
                    </a:lnTo>
                    <a:lnTo>
                      <a:pt x="188" y="56"/>
                    </a:lnTo>
                    <a:lnTo>
                      <a:pt x="188" y="54"/>
                    </a:lnTo>
                    <a:lnTo>
                      <a:pt x="188" y="52"/>
                    </a:lnTo>
                    <a:lnTo>
                      <a:pt x="190" y="52"/>
                    </a:lnTo>
                    <a:lnTo>
                      <a:pt x="192" y="52"/>
                    </a:lnTo>
                    <a:lnTo>
                      <a:pt x="194" y="50"/>
                    </a:lnTo>
                    <a:lnTo>
                      <a:pt x="196" y="48"/>
                    </a:lnTo>
                    <a:lnTo>
                      <a:pt x="196" y="47"/>
                    </a:lnTo>
                    <a:lnTo>
                      <a:pt x="198" y="45"/>
                    </a:lnTo>
                    <a:lnTo>
                      <a:pt x="200" y="43"/>
                    </a:lnTo>
                    <a:lnTo>
                      <a:pt x="200" y="43"/>
                    </a:lnTo>
                    <a:lnTo>
                      <a:pt x="200" y="41"/>
                    </a:lnTo>
                    <a:lnTo>
                      <a:pt x="196" y="39"/>
                    </a:lnTo>
                    <a:lnTo>
                      <a:pt x="192" y="37"/>
                    </a:lnTo>
                    <a:lnTo>
                      <a:pt x="188" y="35"/>
                    </a:lnTo>
                    <a:lnTo>
                      <a:pt x="182" y="35"/>
                    </a:lnTo>
                    <a:lnTo>
                      <a:pt x="178" y="35"/>
                    </a:lnTo>
                    <a:lnTo>
                      <a:pt x="176" y="35"/>
                    </a:lnTo>
                    <a:lnTo>
                      <a:pt x="174" y="33"/>
                    </a:lnTo>
                    <a:lnTo>
                      <a:pt x="171" y="31"/>
                    </a:lnTo>
                    <a:lnTo>
                      <a:pt x="167" y="29"/>
                    </a:lnTo>
                    <a:lnTo>
                      <a:pt x="167" y="27"/>
                    </a:lnTo>
                    <a:lnTo>
                      <a:pt x="167" y="23"/>
                    </a:lnTo>
                    <a:lnTo>
                      <a:pt x="169" y="21"/>
                    </a:lnTo>
                    <a:lnTo>
                      <a:pt x="172" y="19"/>
                    </a:lnTo>
                    <a:lnTo>
                      <a:pt x="176" y="19"/>
                    </a:lnTo>
                    <a:lnTo>
                      <a:pt x="178" y="19"/>
                    </a:lnTo>
                    <a:close/>
                    <a:moveTo>
                      <a:pt x="145" y="19"/>
                    </a:moveTo>
                    <a:lnTo>
                      <a:pt x="147" y="19"/>
                    </a:lnTo>
                    <a:lnTo>
                      <a:pt x="147" y="21"/>
                    </a:lnTo>
                    <a:lnTo>
                      <a:pt x="147" y="23"/>
                    </a:lnTo>
                    <a:lnTo>
                      <a:pt x="149" y="25"/>
                    </a:lnTo>
                    <a:lnTo>
                      <a:pt x="149" y="25"/>
                    </a:lnTo>
                    <a:lnTo>
                      <a:pt x="149" y="27"/>
                    </a:lnTo>
                    <a:lnTo>
                      <a:pt x="149" y="27"/>
                    </a:lnTo>
                    <a:lnTo>
                      <a:pt x="149" y="29"/>
                    </a:lnTo>
                    <a:lnTo>
                      <a:pt x="147" y="31"/>
                    </a:lnTo>
                    <a:lnTo>
                      <a:pt x="143" y="31"/>
                    </a:lnTo>
                    <a:lnTo>
                      <a:pt x="143" y="31"/>
                    </a:lnTo>
                    <a:lnTo>
                      <a:pt x="141" y="31"/>
                    </a:lnTo>
                    <a:lnTo>
                      <a:pt x="139" y="29"/>
                    </a:lnTo>
                    <a:lnTo>
                      <a:pt x="138" y="27"/>
                    </a:lnTo>
                    <a:lnTo>
                      <a:pt x="138" y="25"/>
                    </a:lnTo>
                    <a:lnTo>
                      <a:pt x="138" y="25"/>
                    </a:lnTo>
                    <a:lnTo>
                      <a:pt x="139" y="25"/>
                    </a:lnTo>
                    <a:lnTo>
                      <a:pt x="141" y="25"/>
                    </a:lnTo>
                    <a:lnTo>
                      <a:pt x="143" y="23"/>
                    </a:lnTo>
                    <a:lnTo>
                      <a:pt x="143" y="23"/>
                    </a:lnTo>
                    <a:lnTo>
                      <a:pt x="141" y="21"/>
                    </a:lnTo>
                    <a:lnTo>
                      <a:pt x="143" y="19"/>
                    </a:lnTo>
                    <a:lnTo>
                      <a:pt x="145" y="19"/>
                    </a:lnTo>
                    <a:close/>
                    <a:moveTo>
                      <a:pt x="654" y="17"/>
                    </a:moveTo>
                    <a:lnTo>
                      <a:pt x="656" y="17"/>
                    </a:lnTo>
                    <a:lnTo>
                      <a:pt x="656" y="17"/>
                    </a:lnTo>
                    <a:lnTo>
                      <a:pt x="656" y="19"/>
                    </a:lnTo>
                    <a:lnTo>
                      <a:pt x="656" y="21"/>
                    </a:lnTo>
                    <a:lnTo>
                      <a:pt x="654" y="21"/>
                    </a:lnTo>
                    <a:lnTo>
                      <a:pt x="652" y="21"/>
                    </a:lnTo>
                    <a:lnTo>
                      <a:pt x="650" y="19"/>
                    </a:lnTo>
                    <a:lnTo>
                      <a:pt x="652" y="17"/>
                    </a:lnTo>
                    <a:lnTo>
                      <a:pt x="654" y="17"/>
                    </a:lnTo>
                    <a:close/>
                    <a:moveTo>
                      <a:pt x="615" y="17"/>
                    </a:moveTo>
                    <a:lnTo>
                      <a:pt x="617" y="17"/>
                    </a:lnTo>
                    <a:lnTo>
                      <a:pt x="621" y="19"/>
                    </a:lnTo>
                    <a:lnTo>
                      <a:pt x="624" y="21"/>
                    </a:lnTo>
                    <a:lnTo>
                      <a:pt x="624" y="21"/>
                    </a:lnTo>
                    <a:lnTo>
                      <a:pt x="626" y="21"/>
                    </a:lnTo>
                    <a:lnTo>
                      <a:pt x="628" y="23"/>
                    </a:lnTo>
                    <a:lnTo>
                      <a:pt x="628" y="23"/>
                    </a:lnTo>
                    <a:lnTo>
                      <a:pt x="628" y="25"/>
                    </a:lnTo>
                    <a:lnTo>
                      <a:pt x="626" y="25"/>
                    </a:lnTo>
                    <a:lnTo>
                      <a:pt x="624" y="25"/>
                    </a:lnTo>
                    <a:lnTo>
                      <a:pt x="621" y="23"/>
                    </a:lnTo>
                    <a:lnTo>
                      <a:pt x="617" y="21"/>
                    </a:lnTo>
                    <a:lnTo>
                      <a:pt x="617" y="21"/>
                    </a:lnTo>
                    <a:lnTo>
                      <a:pt x="615" y="19"/>
                    </a:lnTo>
                    <a:lnTo>
                      <a:pt x="613" y="17"/>
                    </a:lnTo>
                    <a:lnTo>
                      <a:pt x="615" y="17"/>
                    </a:lnTo>
                    <a:lnTo>
                      <a:pt x="615" y="17"/>
                    </a:lnTo>
                    <a:close/>
                    <a:moveTo>
                      <a:pt x="95" y="17"/>
                    </a:moveTo>
                    <a:lnTo>
                      <a:pt x="101" y="17"/>
                    </a:lnTo>
                    <a:lnTo>
                      <a:pt x="103" y="19"/>
                    </a:lnTo>
                    <a:lnTo>
                      <a:pt x="106" y="19"/>
                    </a:lnTo>
                    <a:lnTo>
                      <a:pt x="108" y="19"/>
                    </a:lnTo>
                    <a:lnTo>
                      <a:pt x="112" y="21"/>
                    </a:lnTo>
                    <a:lnTo>
                      <a:pt x="114" y="21"/>
                    </a:lnTo>
                    <a:lnTo>
                      <a:pt x="118" y="23"/>
                    </a:lnTo>
                    <a:lnTo>
                      <a:pt x="120" y="23"/>
                    </a:lnTo>
                    <a:lnTo>
                      <a:pt x="124" y="23"/>
                    </a:lnTo>
                    <a:lnTo>
                      <a:pt x="126" y="23"/>
                    </a:lnTo>
                    <a:lnTo>
                      <a:pt x="128" y="23"/>
                    </a:lnTo>
                    <a:lnTo>
                      <a:pt x="130" y="23"/>
                    </a:lnTo>
                    <a:lnTo>
                      <a:pt x="132" y="27"/>
                    </a:lnTo>
                    <a:lnTo>
                      <a:pt x="132" y="27"/>
                    </a:lnTo>
                    <a:lnTo>
                      <a:pt x="134" y="31"/>
                    </a:lnTo>
                    <a:lnTo>
                      <a:pt x="136" y="33"/>
                    </a:lnTo>
                    <a:lnTo>
                      <a:pt x="139" y="35"/>
                    </a:lnTo>
                    <a:lnTo>
                      <a:pt x="139" y="35"/>
                    </a:lnTo>
                    <a:lnTo>
                      <a:pt x="141" y="35"/>
                    </a:lnTo>
                    <a:lnTo>
                      <a:pt x="139" y="35"/>
                    </a:lnTo>
                    <a:lnTo>
                      <a:pt x="139" y="37"/>
                    </a:lnTo>
                    <a:lnTo>
                      <a:pt x="136" y="37"/>
                    </a:lnTo>
                    <a:lnTo>
                      <a:pt x="134" y="37"/>
                    </a:lnTo>
                    <a:lnTo>
                      <a:pt x="132" y="37"/>
                    </a:lnTo>
                    <a:lnTo>
                      <a:pt x="128" y="37"/>
                    </a:lnTo>
                    <a:lnTo>
                      <a:pt x="124" y="39"/>
                    </a:lnTo>
                    <a:lnTo>
                      <a:pt x="118" y="39"/>
                    </a:lnTo>
                    <a:lnTo>
                      <a:pt x="114" y="39"/>
                    </a:lnTo>
                    <a:lnTo>
                      <a:pt x="114" y="39"/>
                    </a:lnTo>
                    <a:lnTo>
                      <a:pt x="110" y="37"/>
                    </a:lnTo>
                    <a:lnTo>
                      <a:pt x="108" y="37"/>
                    </a:lnTo>
                    <a:lnTo>
                      <a:pt x="108" y="35"/>
                    </a:lnTo>
                    <a:lnTo>
                      <a:pt x="108" y="35"/>
                    </a:lnTo>
                    <a:lnTo>
                      <a:pt x="108" y="35"/>
                    </a:lnTo>
                    <a:lnTo>
                      <a:pt x="110" y="35"/>
                    </a:lnTo>
                    <a:lnTo>
                      <a:pt x="108" y="33"/>
                    </a:lnTo>
                    <a:lnTo>
                      <a:pt x="106" y="33"/>
                    </a:lnTo>
                    <a:lnTo>
                      <a:pt x="105" y="33"/>
                    </a:lnTo>
                    <a:lnTo>
                      <a:pt x="105" y="31"/>
                    </a:lnTo>
                    <a:lnTo>
                      <a:pt x="103" y="29"/>
                    </a:lnTo>
                    <a:lnTo>
                      <a:pt x="101" y="29"/>
                    </a:lnTo>
                    <a:lnTo>
                      <a:pt x="97" y="29"/>
                    </a:lnTo>
                    <a:lnTo>
                      <a:pt x="95" y="29"/>
                    </a:lnTo>
                    <a:lnTo>
                      <a:pt x="93" y="29"/>
                    </a:lnTo>
                    <a:lnTo>
                      <a:pt x="91" y="27"/>
                    </a:lnTo>
                    <a:lnTo>
                      <a:pt x="89" y="25"/>
                    </a:lnTo>
                    <a:lnTo>
                      <a:pt x="89" y="23"/>
                    </a:lnTo>
                    <a:lnTo>
                      <a:pt x="91" y="19"/>
                    </a:lnTo>
                    <a:lnTo>
                      <a:pt x="93" y="17"/>
                    </a:lnTo>
                    <a:lnTo>
                      <a:pt x="95" y="17"/>
                    </a:lnTo>
                    <a:close/>
                    <a:moveTo>
                      <a:pt x="665" y="10"/>
                    </a:moveTo>
                    <a:lnTo>
                      <a:pt x="665" y="10"/>
                    </a:lnTo>
                    <a:lnTo>
                      <a:pt x="667" y="12"/>
                    </a:lnTo>
                    <a:lnTo>
                      <a:pt x="667" y="12"/>
                    </a:lnTo>
                    <a:lnTo>
                      <a:pt x="667" y="14"/>
                    </a:lnTo>
                    <a:lnTo>
                      <a:pt x="665" y="14"/>
                    </a:lnTo>
                    <a:lnTo>
                      <a:pt x="665" y="14"/>
                    </a:lnTo>
                    <a:lnTo>
                      <a:pt x="663" y="12"/>
                    </a:lnTo>
                    <a:lnTo>
                      <a:pt x="661" y="12"/>
                    </a:lnTo>
                    <a:lnTo>
                      <a:pt x="663" y="10"/>
                    </a:lnTo>
                    <a:lnTo>
                      <a:pt x="665" y="10"/>
                    </a:lnTo>
                    <a:close/>
                    <a:moveTo>
                      <a:pt x="143" y="8"/>
                    </a:moveTo>
                    <a:lnTo>
                      <a:pt x="143" y="8"/>
                    </a:lnTo>
                    <a:lnTo>
                      <a:pt x="145" y="10"/>
                    </a:lnTo>
                    <a:lnTo>
                      <a:pt x="147" y="10"/>
                    </a:lnTo>
                    <a:lnTo>
                      <a:pt x="149" y="12"/>
                    </a:lnTo>
                    <a:lnTo>
                      <a:pt x="151" y="12"/>
                    </a:lnTo>
                    <a:lnTo>
                      <a:pt x="151" y="14"/>
                    </a:lnTo>
                    <a:lnTo>
                      <a:pt x="153" y="14"/>
                    </a:lnTo>
                    <a:lnTo>
                      <a:pt x="155" y="14"/>
                    </a:lnTo>
                    <a:lnTo>
                      <a:pt x="157" y="16"/>
                    </a:lnTo>
                    <a:lnTo>
                      <a:pt x="157" y="16"/>
                    </a:lnTo>
                    <a:lnTo>
                      <a:pt x="155" y="16"/>
                    </a:lnTo>
                    <a:lnTo>
                      <a:pt x="151" y="16"/>
                    </a:lnTo>
                    <a:lnTo>
                      <a:pt x="143" y="14"/>
                    </a:lnTo>
                    <a:lnTo>
                      <a:pt x="143" y="14"/>
                    </a:lnTo>
                    <a:lnTo>
                      <a:pt x="141" y="14"/>
                    </a:lnTo>
                    <a:lnTo>
                      <a:pt x="139" y="12"/>
                    </a:lnTo>
                    <a:lnTo>
                      <a:pt x="139" y="10"/>
                    </a:lnTo>
                    <a:lnTo>
                      <a:pt x="141" y="10"/>
                    </a:lnTo>
                    <a:lnTo>
                      <a:pt x="143" y="8"/>
                    </a:lnTo>
                    <a:close/>
                    <a:moveTo>
                      <a:pt x="161" y="8"/>
                    </a:moveTo>
                    <a:lnTo>
                      <a:pt x="163" y="10"/>
                    </a:lnTo>
                    <a:lnTo>
                      <a:pt x="165" y="10"/>
                    </a:lnTo>
                    <a:lnTo>
                      <a:pt x="167" y="12"/>
                    </a:lnTo>
                    <a:lnTo>
                      <a:pt x="169" y="12"/>
                    </a:lnTo>
                    <a:lnTo>
                      <a:pt x="172" y="12"/>
                    </a:lnTo>
                    <a:lnTo>
                      <a:pt x="176" y="12"/>
                    </a:lnTo>
                    <a:lnTo>
                      <a:pt x="182" y="14"/>
                    </a:lnTo>
                    <a:lnTo>
                      <a:pt x="186" y="14"/>
                    </a:lnTo>
                    <a:lnTo>
                      <a:pt x="186" y="16"/>
                    </a:lnTo>
                    <a:lnTo>
                      <a:pt x="186" y="16"/>
                    </a:lnTo>
                    <a:lnTo>
                      <a:pt x="182" y="17"/>
                    </a:lnTo>
                    <a:lnTo>
                      <a:pt x="176" y="17"/>
                    </a:lnTo>
                    <a:lnTo>
                      <a:pt x="172" y="17"/>
                    </a:lnTo>
                    <a:lnTo>
                      <a:pt x="169" y="16"/>
                    </a:lnTo>
                    <a:lnTo>
                      <a:pt x="167" y="16"/>
                    </a:lnTo>
                    <a:lnTo>
                      <a:pt x="165" y="17"/>
                    </a:lnTo>
                    <a:lnTo>
                      <a:pt x="163" y="17"/>
                    </a:lnTo>
                    <a:lnTo>
                      <a:pt x="161" y="17"/>
                    </a:lnTo>
                    <a:lnTo>
                      <a:pt x="161" y="16"/>
                    </a:lnTo>
                    <a:lnTo>
                      <a:pt x="159" y="14"/>
                    </a:lnTo>
                    <a:lnTo>
                      <a:pt x="157" y="12"/>
                    </a:lnTo>
                    <a:lnTo>
                      <a:pt x="157" y="10"/>
                    </a:lnTo>
                    <a:lnTo>
                      <a:pt x="159" y="10"/>
                    </a:lnTo>
                    <a:lnTo>
                      <a:pt x="161" y="10"/>
                    </a:lnTo>
                    <a:lnTo>
                      <a:pt x="161" y="8"/>
                    </a:lnTo>
                    <a:close/>
                    <a:moveTo>
                      <a:pt x="124" y="8"/>
                    </a:moveTo>
                    <a:lnTo>
                      <a:pt x="126" y="8"/>
                    </a:lnTo>
                    <a:lnTo>
                      <a:pt x="128" y="10"/>
                    </a:lnTo>
                    <a:lnTo>
                      <a:pt x="130" y="12"/>
                    </a:lnTo>
                    <a:lnTo>
                      <a:pt x="132" y="14"/>
                    </a:lnTo>
                    <a:lnTo>
                      <a:pt x="132" y="14"/>
                    </a:lnTo>
                    <a:lnTo>
                      <a:pt x="134" y="14"/>
                    </a:lnTo>
                    <a:lnTo>
                      <a:pt x="134" y="14"/>
                    </a:lnTo>
                    <a:lnTo>
                      <a:pt x="132" y="16"/>
                    </a:lnTo>
                    <a:lnTo>
                      <a:pt x="130" y="16"/>
                    </a:lnTo>
                    <a:lnTo>
                      <a:pt x="124" y="16"/>
                    </a:lnTo>
                    <a:lnTo>
                      <a:pt x="122" y="14"/>
                    </a:lnTo>
                    <a:lnTo>
                      <a:pt x="118" y="16"/>
                    </a:lnTo>
                    <a:lnTo>
                      <a:pt x="114" y="17"/>
                    </a:lnTo>
                    <a:lnTo>
                      <a:pt x="112" y="17"/>
                    </a:lnTo>
                    <a:lnTo>
                      <a:pt x="112" y="17"/>
                    </a:lnTo>
                    <a:lnTo>
                      <a:pt x="112" y="17"/>
                    </a:lnTo>
                    <a:lnTo>
                      <a:pt x="110" y="17"/>
                    </a:lnTo>
                    <a:lnTo>
                      <a:pt x="108" y="17"/>
                    </a:lnTo>
                    <a:lnTo>
                      <a:pt x="108" y="16"/>
                    </a:lnTo>
                    <a:lnTo>
                      <a:pt x="108" y="16"/>
                    </a:lnTo>
                    <a:lnTo>
                      <a:pt x="108" y="12"/>
                    </a:lnTo>
                    <a:lnTo>
                      <a:pt x="108" y="10"/>
                    </a:lnTo>
                    <a:lnTo>
                      <a:pt x="110" y="10"/>
                    </a:lnTo>
                    <a:lnTo>
                      <a:pt x="112" y="10"/>
                    </a:lnTo>
                    <a:lnTo>
                      <a:pt x="114" y="10"/>
                    </a:lnTo>
                    <a:lnTo>
                      <a:pt x="118" y="12"/>
                    </a:lnTo>
                    <a:lnTo>
                      <a:pt x="120" y="12"/>
                    </a:lnTo>
                    <a:lnTo>
                      <a:pt x="120" y="12"/>
                    </a:lnTo>
                    <a:lnTo>
                      <a:pt x="122" y="10"/>
                    </a:lnTo>
                    <a:lnTo>
                      <a:pt x="122" y="8"/>
                    </a:lnTo>
                    <a:lnTo>
                      <a:pt x="124" y="8"/>
                    </a:lnTo>
                    <a:close/>
                    <a:moveTo>
                      <a:pt x="134" y="8"/>
                    </a:moveTo>
                    <a:lnTo>
                      <a:pt x="136" y="8"/>
                    </a:lnTo>
                    <a:lnTo>
                      <a:pt x="136" y="10"/>
                    </a:lnTo>
                    <a:lnTo>
                      <a:pt x="136" y="10"/>
                    </a:lnTo>
                    <a:lnTo>
                      <a:pt x="134" y="10"/>
                    </a:lnTo>
                    <a:lnTo>
                      <a:pt x="132" y="10"/>
                    </a:lnTo>
                    <a:lnTo>
                      <a:pt x="130" y="10"/>
                    </a:lnTo>
                    <a:lnTo>
                      <a:pt x="130" y="8"/>
                    </a:lnTo>
                    <a:lnTo>
                      <a:pt x="130" y="8"/>
                    </a:lnTo>
                    <a:lnTo>
                      <a:pt x="132" y="8"/>
                    </a:lnTo>
                    <a:lnTo>
                      <a:pt x="134" y="8"/>
                    </a:lnTo>
                    <a:close/>
                    <a:moveTo>
                      <a:pt x="652" y="6"/>
                    </a:moveTo>
                    <a:lnTo>
                      <a:pt x="656" y="6"/>
                    </a:lnTo>
                    <a:lnTo>
                      <a:pt x="657" y="8"/>
                    </a:lnTo>
                    <a:lnTo>
                      <a:pt x="657" y="8"/>
                    </a:lnTo>
                    <a:lnTo>
                      <a:pt x="657" y="10"/>
                    </a:lnTo>
                    <a:lnTo>
                      <a:pt x="656" y="12"/>
                    </a:lnTo>
                    <a:lnTo>
                      <a:pt x="652" y="12"/>
                    </a:lnTo>
                    <a:lnTo>
                      <a:pt x="650" y="12"/>
                    </a:lnTo>
                    <a:lnTo>
                      <a:pt x="648" y="12"/>
                    </a:lnTo>
                    <a:lnTo>
                      <a:pt x="646" y="10"/>
                    </a:lnTo>
                    <a:lnTo>
                      <a:pt x="644" y="8"/>
                    </a:lnTo>
                    <a:lnTo>
                      <a:pt x="646" y="8"/>
                    </a:lnTo>
                    <a:lnTo>
                      <a:pt x="646" y="6"/>
                    </a:lnTo>
                    <a:lnTo>
                      <a:pt x="648" y="6"/>
                    </a:lnTo>
                    <a:lnTo>
                      <a:pt x="652" y="6"/>
                    </a:lnTo>
                    <a:close/>
                    <a:moveTo>
                      <a:pt x="491" y="4"/>
                    </a:moveTo>
                    <a:lnTo>
                      <a:pt x="494" y="6"/>
                    </a:lnTo>
                    <a:lnTo>
                      <a:pt x="496" y="6"/>
                    </a:lnTo>
                    <a:lnTo>
                      <a:pt x="496" y="6"/>
                    </a:lnTo>
                    <a:lnTo>
                      <a:pt x="496" y="8"/>
                    </a:lnTo>
                    <a:lnTo>
                      <a:pt x="494" y="10"/>
                    </a:lnTo>
                    <a:lnTo>
                      <a:pt x="493" y="12"/>
                    </a:lnTo>
                    <a:lnTo>
                      <a:pt x="491" y="12"/>
                    </a:lnTo>
                    <a:lnTo>
                      <a:pt x="487" y="12"/>
                    </a:lnTo>
                    <a:lnTo>
                      <a:pt x="483" y="16"/>
                    </a:lnTo>
                    <a:lnTo>
                      <a:pt x="479" y="17"/>
                    </a:lnTo>
                    <a:lnTo>
                      <a:pt x="475" y="21"/>
                    </a:lnTo>
                    <a:lnTo>
                      <a:pt x="473" y="25"/>
                    </a:lnTo>
                    <a:lnTo>
                      <a:pt x="473" y="29"/>
                    </a:lnTo>
                    <a:lnTo>
                      <a:pt x="471" y="31"/>
                    </a:lnTo>
                    <a:lnTo>
                      <a:pt x="471" y="33"/>
                    </a:lnTo>
                    <a:lnTo>
                      <a:pt x="469" y="33"/>
                    </a:lnTo>
                    <a:lnTo>
                      <a:pt x="467" y="33"/>
                    </a:lnTo>
                    <a:lnTo>
                      <a:pt x="467" y="31"/>
                    </a:lnTo>
                    <a:lnTo>
                      <a:pt x="465" y="29"/>
                    </a:lnTo>
                    <a:lnTo>
                      <a:pt x="465" y="25"/>
                    </a:lnTo>
                    <a:lnTo>
                      <a:pt x="465" y="23"/>
                    </a:lnTo>
                    <a:lnTo>
                      <a:pt x="465" y="19"/>
                    </a:lnTo>
                    <a:lnTo>
                      <a:pt x="467" y="17"/>
                    </a:lnTo>
                    <a:lnTo>
                      <a:pt x="469" y="17"/>
                    </a:lnTo>
                    <a:lnTo>
                      <a:pt x="471" y="17"/>
                    </a:lnTo>
                    <a:lnTo>
                      <a:pt x="473" y="16"/>
                    </a:lnTo>
                    <a:lnTo>
                      <a:pt x="473" y="12"/>
                    </a:lnTo>
                    <a:lnTo>
                      <a:pt x="475" y="10"/>
                    </a:lnTo>
                    <a:lnTo>
                      <a:pt x="477" y="8"/>
                    </a:lnTo>
                    <a:lnTo>
                      <a:pt x="481" y="8"/>
                    </a:lnTo>
                    <a:lnTo>
                      <a:pt x="485" y="8"/>
                    </a:lnTo>
                    <a:lnTo>
                      <a:pt x="485" y="6"/>
                    </a:lnTo>
                    <a:lnTo>
                      <a:pt x="487" y="6"/>
                    </a:lnTo>
                    <a:lnTo>
                      <a:pt x="489" y="4"/>
                    </a:lnTo>
                    <a:lnTo>
                      <a:pt x="491" y="4"/>
                    </a:lnTo>
                    <a:close/>
                    <a:moveTo>
                      <a:pt x="106" y="4"/>
                    </a:moveTo>
                    <a:lnTo>
                      <a:pt x="108" y="4"/>
                    </a:lnTo>
                    <a:lnTo>
                      <a:pt x="110" y="4"/>
                    </a:lnTo>
                    <a:lnTo>
                      <a:pt x="110" y="6"/>
                    </a:lnTo>
                    <a:lnTo>
                      <a:pt x="108" y="6"/>
                    </a:lnTo>
                    <a:lnTo>
                      <a:pt x="106" y="8"/>
                    </a:lnTo>
                    <a:lnTo>
                      <a:pt x="103" y="8"/>
                    </a:lnTo>
                    <a:lnTo>
                      <a:pt x="101" y="10"/>
                    </a:lnTo>
                    <a:lnTo>
                      <a:pt x="99" y="10"/>
                    </a:lnTo>
                    <a:lnTo>
                      <a:pt x="99" y="12"/>
                    </a:lnTo>
                    <a:lnTo>
                      <a:pt x="97" y="12"/>
                    </a:lnTo>
                    <a:lnTo>
                      <a:pt x="95" y="12"/>
                    </a:lnTo>
                    <a:lnTo>
                      <a:pt x="93" y="10"/>
                    </a:lnTo>
                    <a:lnTo>
                      <a:pt x="93" y="10"/>
                    </a:lnTo>
                    <a:lnTo>
                      <a:pt x="93" y="8"/>
                    </a:lnTo>
                    <a:lnTo>
                      <a:pt x="95" y="8"/>
                    </a:lnTo>
                    <a:lnTo>
                      <a:pt x="99" y="6"/>
                    </a:lnTo>
                    <a:lnTo>
                      <a:pt x="101" y="6"/>
                    </a:lnTo>
                    <a:lnTo>
                      <a:pt x="105" y="4"/>
                    </a:lnTo>
                    <a:lnTo>
                      <a:pt x="106" y="4"/>
                    </a:lnTo>
                    <a:close/>
                    <a:moveTo>
                      <a:pt x="163" y="2"/>
                    </a:moveTo>
                    <a:lnTo>
                      <a:pt x="165" y="2"/>
                    </a:lnTo>
                    <a:lnTo>
                      <a:pt x="165" y="4"/>
                    </a:lnTo>
                    <a:lnTo>
                      <a:pt x="165" y="4"/>
                    </a:lnTo>
                    <a:lnTo>
                      <a:pt x="165" y="6"/>
                    </a:lnTo>
                    <a:lnTo>
                      <a:pt x="163" y="6"/>
                    </a:lnTo>
                    <a:lnTo>
                      <a:pt x="161" y="6"/>
                    </a:lnTo>
                    <a:lnTo>
                      <a:pt x="161" y="4"/>
                    </a:lnTo>
                    <a:lnTo>
                      <a:pt x="161" y="2"/>
                    </a:lnTo>
                    <a:lnTo>
                      <a:pt x="163" y="2"/>
                    </a:lnTo>
                    <a:close/>
                    <a:moveTo>
                      <a:pt x="155" y="2"/>
                    </a:moveTo>
                    <a:lnTo>
                      <a:pt x="155" y="2"/>
                    </a:lnTo>
                    <a:lnTo>
                      <a:pt x="155" y="4"/>
                    </a:lnTo>
                    <a:lnTo>
                      <a:pt x="155" y="6"/>
                    </a:lnTo>
                    <a:lnTo>
                      <a:pt x="155" y="6"/>
                    </a:lnTo>
                    <a:lnTo>
                      <a:pt x="157" y="8"/>
                    </a:lnTo>
                    <a:lnTo>
                      <a:pt x="157" y="8"/>
                    </a:lnTo>
                    <a:lnTo>
                      <a:pt x="155" y="8"/>
                    </a:lnTo>
                    <a:lnTo>
                      <a:pt x="153" y="10"/>
                    </a:lnTo>
                    <a:lnTo>
                      <a:pt x="151" y="10"/>
                    </a:lnTo>
                    <a:lnTo>
                      <a:pt x="151" y="8"/>
                    </a:lnTo>
                    <a:lnTo>
                      <a:pt x="151" y="6"/>
                    </a:lnTo>
                    <a:lnTo>
                      <a:pt x="151" y="4"/>
                    </a:lnTo>
                    <a:lnTo>
                      <a:pt x="153" y="2"/>
                    </a:lnTo>
                    <a:lnTo>
                      <a:pt x="155" y="2"/>
                    </a:lnTo>
                    <a:close/>
                    <a:moveTo>
                      <a:pt x="572" y="0"/>
                    </a:moveTo>
                    <a:lnTo>
                      <a:pt x="576" y="2"/>
                    </a:lnTo>
                    <a:lnTo>
                      <a:pt x="576" y="2"/>
                    </a:lnTo>
                    <a:lnTo>
                      <a:pt x="576" y="4"/>
                    </a:lnTo>
                    <a:lnTo>
                      <a:pt x="576" y="6"/>
                    </a:lnTo>
                    <a:lnTo>
                      <a:pt x="576" y="6"/>
                    </a:lnTo>
                    <a:lnTo>
                      <a:pt x="578" y="6"/>
                    </a:lnTo>
                    <a:lnTo>
                      <a:pt x="582" y="8"/>
                    </a:lnTo>
                    <a:lnTo>
                      <a:pt x="586" y="8"/>
                    </a:lnTo>
                    <a:lnTo>
                      <a:pt x="591" y="8"/>
                    </a:lnTo>
                    <a:lnTo>
                      <a:pt x="593" y="8"/>
                    </a:lnTo>
                    <a:lnTo>
                      <a:pt x="593" y="10"/>
                    </a:lnTo>
                    <a:lnTo>
                      <a:pt x="591" y="12"/>
                    </a:lnTo>
                    <a:lnTo>
                      <a:pt x="590" y="14"/>
                    </a:lnTo>
                    <a:lnTo>
                      <a:pt x="586" y="14"/>
                    </a:lnTo>
                    <a:lnTo>
                      <a:pt x="586" y="14"/>
                    </a:lnTo>
                    <a:lnTo>
                      <a:pt x="582" y="16"/>
                    </a:lnTo>
                    <a:lnTo>
                      <a:pt x="578" y="19"/>
                    </a:lnTo>
                    <a:lnTo>
                      <a:pt x="574" y="21"/>
                    </a:lnTo>
                    <a:lnTo>
                      <a:pt x="574" y="25"/>
                    </a:lnTo>
                    <a:lnTo>
                      <a:pt x="576" y="25"/>
                    </a:lnTo>
                    <a:lnTo>
                      <a:pt x="578" y="25"/>
                    </a:lnTo>
                    <a:lnTo>
                      <a:pt x="580" y="23"/>
                    </a:lnTo>
                    <a:lnTo>
                      <a:pt x="582" y="21"/>
                    </a:lnTo>
                    <a:lnTo>
                      <a:pt x="584" y="19"/>
                    </a:lnTo>
                    <a:lnTo>
                      <a:pt x="586" y="19"/>
                    </a:lnTo>
                    <a:lnTo>
                      <a:pt x="590" y="19"/>
                    </a:lnTo>
                    <a:lnTo>
                      <a:pt x="591" y="19"/>
                    </a:lnTo>
                    <a:lnTo>
                      <a:pt x="599" y="19"/>
                    </a:lnTo>
                    <a:lnTo>
                      <a:pt x="605" y="21"/>
                    </a:lnTo>
                    <a:lnTo>
                      <a:pt x="611" y="21"/>
                    </a:lnTo>
                    <a:lnTo>
                      <a:pt x="611" y="23"/>
                    </a:lnTo>
                    <a:lnTo>
                      <a:pt x="617" y="23"/>
                    </a:lnTo>
                    <a:lnTo>
                      <a:pt x="621" y="25"/>
                    </a:lnTo>
                    <a:lnTo>
                      <a:pt x="624" y="25"/>
                    </a:lnTo>
                    <a:lnTo>
                      <a:pt x="626" y="27"/>
                    </a:lnTo>
                    <a:lnTo>
                      <a:pt x="628" y="29"/>
                    </a:lnTo>
                    <a:lnTo>
                      <a:pt x="630" y="31"/>
                    </a:lnTo>
                    <a:lnTo>
                      <a:pt x="630" y="31"/>
                    </a:lnTo>
                    <a:lnTo>
                      <a:pt x="632" y="29"/>
                    </a:lnTo>
                    <a:lnTo>
                      <a:pt x="636" y="29"/>
                    </a:lnTo>
                    <a:lnTo>
                      <a:pt x="638" y="29"/>
                    </a:lnTo>
                    <a:lnTo>
                      <a:pt x="642" y="29"/>
                    </a:lnTo>
                    <a:lnTo>
                      <a:pt x="646" y="27"/>
                    </a:lnTo>
                    <a:lnTo>
                      <a:pt x="648" y="27"/>
                    </a:lnTo>
                    <a:lnTo>
                      <a:pt x="650" y="27"/>
                    </a:lnTo>
                    <a:lnTo>
                      <a:pt x="652" y="25"/>
                    </a:lnTo>
                    <a:lnTo>
                      <a:pt x="656" y="23"/>
                    </a:lnTo>
                    <a:lnTo>
                      <a:pt x="659" y="23"/>
                    </a:lnTo>
                    <a:lnTo>
                      <a:pt x="661" y="23"/>
                    </a:lnTo>
                    <a:lnTo>
                      <a:pt x="661" y="25"/>
                    </a:lnTo>
                    <a:lnTo>
                      <a:pt x="661" y="27"/>
                    </a:lnTo>
                    <a:lnTo>
                      <a:pt x="661" y="29"/>
                    </a:lnTo>
                    <a:lnTo>
                      <a:pt x="661" y="29"/>
                    </a:lnTo>
                    <a:lnTo>
                      <a:pt x="663" y="29"/>
                    </a:lnTo>
                    <a:lnTo>
                      <a:pt x="665" y="27"/>
                    </a:lnTo>
                    <a:lnTo>
                      <a:pt x="665" y="25"/>
                    </a:lnTo>
                    <a:lnTo>
                      <a:pt x="667" y="25"/>
                    </a:lnTo>
                    <a:lnTo>
                      <a:pt x="671" y="27"/>
                    </a:lnTo>
                    <a:lnTo>
                      <a:pt x="673" y="29"/>
                    </a:lnTo>
                    <a:lnTo>
                      <a:pt x="677" y="31"/>
                    </a:lnTo>
                    <a:lnTo>
                      <a:pt x="681" y="31"/>
                    </a:lnTo>
                    <a:lnTo>
                      <a:pt x="685" y="31"/>
                    </a:lnTo>
                    <a:lnTo>
                      <a:pt x="687" y="31"/>
                    </a:lnTo>
                    <a:lnTo>
                      <a:pt x="688" y="33"/>
                    </a:lnTo>
                    <a:lnTo>
                      <a:pt x="690" y="37"/>
                    </a:lnTo>
                    <a:lnTo>
                      <a:pt x="692" y="39"/>
                    </a:lnTo>
                    <a:lnTo>
                      <a:pt x="696" y="37"/>
                    </a:lnTo>
                    <a:lnTo>
                      <a:pt x="698" y="37"/>
                    </a:lnTo>
                    <a:lnTo>
                      <a:pt x="702" y="37"/>
                    </a:lnTo>
                    <a:lnTo>
                      <a:pt x="702" y="37"/>
                    </a:lnTo>
                    <a:lnTo>
                      <a:pt x="704" y="37"/>
                    </a:lnTo>
                    <a:lnTo>
                      <a:pt x="706" y="37"/>
                    </a:lnTo>
                    <a:lnTo>
                      <a:pt x="706" y="37"/>
                    </a:lnTo>
                    <a:lnTo>
                      <a:pt x="708" y="37"/>
                    </a:lnTo>
                    <a:lnTo>
                      <a:pt x="710" y="37"/>
                    </a:lnTo>
                    <a:lnTo>
                      <a:pt x="712" y="37"/>
                    </a:lnTo>
                    <a:lnTo>
                      <a:pt x="716" y="39"/>
                    </a:lnTo>
                    <a:lnTo>
                      <a:pt x="716" y="39"/>
                    </a:lnTo>
                    <a:lnTo>
                      <a:pt x="716" y="37"/>
                    </a:lnTo>
                    <a:lnTo>
                      <a:pt x="714" y="35"/>
                    </a:lnTo>
                    <a:lnTo>
                      <a:pt x="714" y="33"/>
                    </a:lnTo>
                    <a:lnTo>
                      <a:pt x="714" y="33"/>
                    </a:lnTo>
                    <a:lnTo>
                      <a:pt x="716" y="33"/>
                    </a:lnTo>
                    <a:lnTo>
                      <a:pt x="718" y="33"/>
                    </a:lnTo>
                    <a:lnTo>
                      <a:pt x="720" y="33"/>
                    </a:lnTo>
                    <a:lnTo>
                      <a:pt x="721" y="35"/>
                    </a:lnTo>
                    <a:lnTo>
                      <a:pt x="725" y="35"/>
                    </a:lnTo>
                    <a:lnTo>
                      <a:pt x="731" y="37"/>
                    </a:lnTo>
                    <a:lnTo>
                      <a:pt x="733" y="39"/>
                    </a:lnTo>
                    <a:lnTo>
                      <a:pt x="735" y="39"/>
                    </a:lnTo>
                    <a:lnTo>
                      <a:pt x="739" y="43"/>
                    </a:lnTo>
                    <a:lnTo>
                      <a:pt x="743" y="45"/>
                    </a:lnTo>
                    <a:lnTo>
                      <a:pt x="749" y="45"/>
                    </a:lnTo>
                    <a:lnTo>
                      <a:pt x="751" y="47"/>
                    </a:lnTo>
                    <a:lnTo>
                      <a:pt x="751" y="48"/>
                    </a:lnTo>
                    <a:lnTo>
                      <a:pt x="751" y="50"/>
                    </a:lnTo>
                    <a:lnTo>
                      <a:pt x="749" y="52"/>
                    </a:lnTo>
                    <a:lnTo>
                      <a:pt x="747" y="54"/>
                    </a:lnTo>
                    <a:lnTo>
                      <a:pt x="745" y="56"/>
                    </a:lnTo>
                    <a:lnTo>
                      <a:pt x="743" y="56"/>
                    </a:lnTo>
                    <a:lnTo>
                      <a:pt x="741" y="54"/>
                    </a:lnTo>
                    <a:lnTo>
                      <a:pt x="739" y="52"/>
                    </a:lnTo>
                    <a:lnTo>
                      <a:pt x="737" y="50"/>
                    </a:lnTo>
                    <a:lnTo>
                      <a:pt x="733" y="50"/>
                    </a:lnTo>
                    <a:lnTo>
                      <a:pt x="733" y="50"/>
                    </a:lnTo>
                    <a:lnTo>
                      <a:pt x="731" y="52"/>
                    </a:lnTo>
                    <a:lnTo>
                      <a:pt x="731" y="54"/>
                    </a:lnTo>
                    <a:lnTo>
                      <a:pt x="731" y="54"/>
                    </a:lnTo>
                    <a:lnTo>
                      <a:pt x="731" y="54"/>
                    </a:lnTo>
                    <a:lnTo>
                      <a:pt x="727" y="54"/>
                    </a:lnTo>
                    <a:lnTo>
                      <a:pt x="725" y="52"/>
                    </a:lnTo>
                    <a:lnTo>
                      <a:pt x="725" y="52"/>
                    </a:lnTo>
                    <a:lnTo>
                      <a:pt x="723" y="52"/>
                    </a:lnTo>
                    <a:lnTo>
                      <a:pt x="723" y="52"/>
                    </a:lnTo>
                    <a:lnTo>
                      <a:pt x="723" y="54"/>
                    </a:lnTo>
                    <a:lnTo>
                      <a:pt x="725" y="54"/>
                    </a:lnTo>
                    <a:lnTo>
                      <a:pt x="727" y="56"/>
                    </a:lnTo>
                    <a:lnTo>
                      <a:pt x="731" y="58"/>
                    </a:lnTo>
                    <a:lnTo>
                      <a:pt x="731" y="60"/>
                    </a:lnTo>
                    <a:lnTo>
                      <a:pt x="731" y="60"/>
                    </a:lnTo>
                    <a:lnTo>
                      <a:pt x="731" y="62"/>
                    </a:lnTo>
                    <a:lnTo>
                      <a:pt x="727" y="62"/>
                    </a:lnTo>
                    <a:lnTo>
                      <a:pt x="725" y="62"/>
                    </a:lnTo>
                    <a:lnTo>
                      <a:pt x="721" y="62"/>
                    </a:lnTo>
                    <a:lnTo>
                      <a:pt x="720" y="64"/>
                    </a:lnTo>
                    <a:lnTo>
                      <a:pt x="718" y="68"/>
                    </a:lnTo>
                    <a:lnTo>
                      <a:pt x="718" y="70"/>
                    </a:lnTo>
                    <a:lnTo>
                      <a:pt x="716" y="70"/>
                    </a:lnTo>
                    <a:lnTo>
                      <a:pt x="714" y="70"/>
                    </a:lnTo>
                    <a:lnTo>
                      <a:pt x="712" y="68"/>
                    </a:lnTo>
                    <a:lnTo>
                      <a:pt x="710" y="68"/>
                    </a:lnTo>
                    <a:lnTo>
                      <a:pt x="708" y="68"/>
                    </a:lnTo>
                    <a:lnTo>
                      <a:pt x="706" y="68"/>
                    </a:lnTo>
                    <a:lnTo>
                      <a:pt x="704" y="70"/>
                    </a:lnTo>
                    <a:lnTo>
                      <a:pt x="702" y="70"/>
                    </a:lnTo>
                    <a:lnTo>
                      <a:pt x="702" y="70"/>
                    </a:lnTo>
                    <a:lnTo>
                      <a:pt x="698" y="68"/>
                    </a:lnTo>
                    <a:lnTo>
                      <a:pt x="698" y="66"/>
                    </a:lnTo>
                    <a:lnTo>
                      <a:pt x="702" y="64"/>
                    </a:lnTo>
                    <a:lnTo>
                      <a:pt x="702" y="64"/>
                    </a:lnTo>
                    <a:lnTo>
                      <a:pt x="702" y="64"/>
                    </a:lnTo>
                    <a:lnTo>
                      <a:pt x="702" y="62"/>
                    </a:lnTo>
                    <a:lnTo>
                      <a:pt x="702" y="62"/>
                    </a:lnTo>
                    <a:lnTo>
                      <a:pt x="700" y="62"/>
                    </a:lnTo>
                    <a:lnTo>
                      <a:pt x="696" y="64"/>
                    </a:lnTo>
                    <a:lnTo>
                      <a:pt x="694" y="64"/>
                    </a:lnTo>
                    <a:lnTo>
                      <a:pt x="692" y="64"/>
                    </a:lnTo>
                    <a:lnTo>
                      <a:pt x="692" y="64"/>
                    </a:lnTo>
                    <a:lnTo>
                      <a:pt x="690" y="62"/>
                    </a:lnTo>
                    <a:lnTo>
                      <a:pt x="688" y="62"/>
                    </a:lnTo>
                    <a:lnTo>
                      <a:pt x="687" y="62"/>
                    </a:lnTo>
                    <a:lnTo>
                      <a:pt x="683" y="64"/>
                    </a:lnTo>
                    <a:lnTo>
                      <a:pt x="681" y="70"/>
                    </a:lnTo>
                    <a:lnTo>
                      <a:pt x="679" y="72"/>
                    </a:lnTo>
                    <a:lnTo>
                      <a:pt x="677" y="72"/>
                    </a:lnTo>
                    <a:lnTo>
                      <a:pt x="675" y="72"/>
                    </a:lnTo>
                    <a:lnTo>
                      <a:pt x="671" y="72"/>
                    </a:lnTo>
                    <a:lnTo>
                      <a:pt x="669" y="72"/>
                    </a:lnTo>
                    <a:lnTo>
                      <a:pt x="665" y="72"/>
                    </a:lnTo>
                    <a:lnTo>
                      <a:pt x="663" y="72"/>
                    </a:lnTo>
                    <a:lnTo>
                      <a:pt x="659" y="72"/>
                    </a:lnTo>
                    <a:lnTo>
                      <a:pt x="656" y="72"/>
                    </a:lnTo>
                    <a:lnTo>
                      <a:pt x="654" y="72"/>
                    </a:lnTo>
                    <a:lnTo>
                      <a:pt x="652" y="74"/>
                    </a:lnTo>
                    <a:lnTo>
                      <a:pt x="650" y="76"/>
                    </a:lnTo>
                    <a:lnTo>
                      <a:pt x="648" y="80"/>
                    </a:lnTo>
                    <a:lnTo>
                      <a:pt x="646" y="81"/>
                    </a:lnTo>
                    <a:lnTo>
                      <a:pt x="642" y="83"/>
                    </a:lnTo>
                    <a:lnTo>
                      <a:pt x="642" y="83"/>
                    </a:lnTo>
                    <a:lnTo>
                      <a:pt x="640" y="83"/>
                    </a:lnTo>
                    <a:lnTo>
                      <a:pt x="640" y="85"/>
                    </a:lnTo>
                    <a:lnTo>
                      <a:pt x="640" y="87"/>
                    </a:lnTo>
                    <a:lnTo>
                      <a:pt x="642" y="87"/>
                    </a:lnTo>
                    <a:lnTo>
                      <a:pt x="642" y="87"/>
                    </a:lnTo>
                    <a:lnTo>
                      <a:pt x="646" y="87"/>
                    </a:lnTo>
                    <a:lnTo>
                      <a:pt x="648" y="87"/>
                    </a:lnTo>
                    <a:lnTo>
                      <a:pt x="650" y="89"/>
                    </a:lnTo>
                    <a:lnTo>
                      <a:pt x="650" y="93"/>
                    </a:lnTo>
                    <a:lnTo>
                      <a:pt x="650" y="97"/>
                    </a:lnTo>
                    <a:lnTo>
                      <a:pt x="650" y="101"/>
                    </a:lnTo>
                    <a:lnTo>
                      <a:pt x="648" y="105"/>
                    </a:lnTo>
                    <a:lnTo>
                      <a:pt x="646" y="109"/>
                    </a:lnTo>
                    <a:lnTo>
                      <a:pt x="642" y="114"/>
                    </a:lnTo>
                    <a:lnTo>
                      <a:pt x="640" y="116"/>
                    </a:lnTo>
                    <a:lnTo>
                      <a:pt x="638" y="118"/>
                    </a:lnTo>
                    <a:lnTo>
                      <a:pt x="636" y="118"/>
                    </a:lnTo>
                    <a:lnTo>
                      <a:pt x="632" y="118"/>
                    </a:lnTo>
                    <a:lnTo>
                      <a:pt x="630" y="118"/>
                    </a:lnTo>
                    <a:lnTo>
                      <a:pt x="630" y="120"/>
                    </a:lnTo>
                    <a:lnTo>
                      <a:pt x="628" y="120"/>
                    </a:lnTo>
                    <a:lnTo>
                      <a:pt x="626" y="124"/>
                    </a:lnTo>
                    <a:lnTo>
                      <a:pt x="626" y="126"/>
                    </a:lnTo>
                    <a:lnTo>
                      <a:pt x="624" y="126"/>
                    </a:lnTo>
                    <a:lnTo>
                      <a:pt x="623" y="126"/>
                    </a:lnTo>
                    <a:lnTo>
                      <a:pt x="621" y="128"/>
                    </a:lnTo>
                    <a:lnTo>
                      <a:pt x="621" y="128"/>
                    </a:lnTo>
                    <a:lnTo>
                      <a:pt x="623" y="130"/>
                    </a:lnTo>
                    <a:lnTo>
                      <a:pt x="624" y="132"/>
                    </a:lnTo>
                    <a:lnTo>
                      <a:pt x="624" y="132"/>
                    </a:lnTo>
                    <a:lnTo>
                      <a:pt x="626" y="134"/>
                    </a:lnTo>
                    <a:lnTo>
                      <a:pt x="626" y="138"/>
                    </a:lnTo>
                    <a:lnTo>
                      <a:pt x="628" y="140"/>
                    </a:lnTo>
                    <a:lnTo>
                      <a:pt x="628" y="142"/>
                    </a:lnTo>
                    <a:lnTo>
                      <a:pt x="626" y="142"/>
                    </a:lnTo>
                    <a:lnTo>
                      <a:pt x="624" y="142"/>
                    </a:lnTo>
                    <a:lnTo>
                      <a:pt x="623" y="142"/>
                    </a:lnTo>
                    <a:lnTo>
                      <a:pt x="621" y="140"/>
                    </a:lnTo>
                    <a:lnTo>
                      <a:pt x="621" y="136"/>
                    </a:lnTo>
                    <a:lnTo>
                      <a:pt x="619" y="134"/>
                    </a:lnTo>
                    <a:lnTo>
                      <a:pt x="617" y="132"/>
                    </a:lnTo>
                    <a:lnTo>
                      <a:pt x="615" y="132"/>
                    </a:lnTo>
                    <a:lnTo>
                      <a:pt x="615" y="130"/>
                    </a:lnTo>
                    <a:lnTo>
                      <a:pt x="615" y="128"/>
                    </a:lnTo>
                    <a:lnTo>
                      <a:pt x="613" y="126"/>
                    </a:lnTo>
                    <a:lnTo>
                      <a:pt x="611" y="124"/>
                    </a:lnTo>
                    <a:lnTo>
                      <a:pt x="609" y="124"/>
                    </a:lnTo>
                    <a:lnTo>
                      <a:pt x="605" y="124"/>
                    </a:lnTo>
                    <a:lnTo>
                      <a:pt x="603" y="126"/>
                    </a:lnTo>
                    <a:lnTo>
                      <a:pt x="603" y="128"/>
                    </a:lnTo>
                    <a:lnTo>
                      <a:pt x="603" y="130"/>
                    </a:lnTo>
                    <a:lnTo>
                      <a:pt x="605" y="130"/>
                    </a:lnTo>
                    <a:lnTo>
                      <a:pt x="605" y="132"/>
                    </a:lnTo>
                    <a:lnTo>
                      <a:pt x="607" y="132"/>
                    </a:lnTo>
                    <a:lnTo>
                      <a:pt x="605" y="136"/>
                    </a:lnTo>
                    <a:lnTo>
                      <a:pt x="605" y="138"/>
                    </a:lnTo>
                    <a:lnTo>
                      <a:pt x="605" y="140"/>
                    </a:lnTo>
                    <a:lnTo>
                      <a:pt x="607" y="142"/>
                    </a:lnTo>
                    <a:lnTo>
                      <a:pt x="609" y="145"/>
                    </a:lnTo>
                    <a:lnTo>
                      <a:pt x="611" y="149"/>
                    </a:lnTo>
                    <a:lnTo>
                      <a:pt x="611" y="151"/>
                    </a:lnTo>
                    <a:lnTo>
                      <a:pt x="609" y="155"/>
                    </a:lnTo>
                    <a:lnTo>
                      <a:pt x="607" y="157"/>
                    </a:lnTo>
                    <a:lnTo>
                      <a:pt x="605" y="161"/>
                    </a:lnTo>
                    <a:lnTo>
                      <a:pt x="603" y="163"/>
                    </a:lnTo>
                    <a:lnTo>
                      <a:pt x="599" y="165"/>
                    </a:lnTo>
                    <a:lnTo>
                      <a:pt x="597" y="167"/>
                    </a:lnTo>
                    <a:lnTo>
                      <a:pt x="593" y="169"/>
                    </a:lnTo>
                    <a:lnTo>
                      <a:pt x="588" y="171"/>
                    </a:lnTo>
                    <a:lnTo>
                      <a:pt x="586" y="171"/>
                    </a:lnTo>
                    <a:lnTo>
                      <a:pt x="584" y="171"/>
                    </a:lnTo>
                    <a:lnTo>
                      <a:pt x="580" y="173"/>
                    </a:lnTo>
                    <a:lnTo>
                      <a:pt x="578" y="175"/>
                    </a:lnTo>
                    <a:lnTo>
                      <a:pt x="578" y="178"/>
                    </a:lnTo>
                    <a:lnTo>
                      <a:pt x="582" y="182"/>
                    </a:lnTo>
                    <a:lnTo>
                      <a:pt x="584" y="186"/>
                    </a:lnTo>
                    <a:lnTo>
                      <a:pt x="584" y="190"/>
                    </a:lnTo>
                    <a:lnTo>
                      <a:pt x="584" y="192"/>
                    </a:lnTo>
                    <a:lnTo>
                      <a:pt x="582" y="194"/>
                    </a:lnTo>
                    <a:lnTo>
                      <a:pt x="578" y="198"/>
                    </a:lnTo>
                    <a:lnTo>
                      <a:pt x="576" y="200"/>
                    </a:lnTo>
                    <a:lnTo>
                      <a:pt x="574" y="200"/>
                    </a:lnTo>
                    <a:lnTo>
                      <a:pt x="572" y="198"/>
                    </a:lnTo>
                    <a:lnTo>
                      <a:pt x="570" y="196"/>
                    </a:lnTo>
                    <a:lnTo>
                      <a:pt x="568" y="194"/>
                    </a:lnTo>
                    <a:lnTo>
                      <a:pt x="566" y="192"/>
                    </a:lnTo>
                    <a:lnTo>
                      <a:pt x="564" y="192"/>
                    </a:lnTo>
                    <a:lnTo>
                      <a:pt x="564" y="192"/>
                    </a:lnTo>
                    <a:lnTo>
                      <a:pt x="562" y="192"/>
                    </a:lnTo>
                    <a:lnTo>
                      <a:pt x="562" y="196"/>
                    </a:lnTo>
                    <a:lnTo>
                      <a:pt x="562" y="198"/>
                    </a:lnTo>
                    <a:lnTo>
                      <a:pt x="564" y="200"/>
                    </a:lnTo>
                    <a:lnTo>
                      <a:pt x="566" y="202"/>
                    </a:lnTo>
                    <a:lnTo>
                      <a:pt x="568" y="204"/>
                    </a:lnTo>
                    <a:lnTo>
                      <a:pt x="570" y="208"/>
                    </a:lnTo>
                    <a:lnTo>
                      <a:pt x="572" y="210"/>
                    </a:lnTo>
                    <a:lnTo>
                      <a:pt x="574" y="213"/>
                    </a:lnTo>
                    <a:lnTo>
                      <a:pt x="572" y="215"/>
                    </a:lnTo>
                    <a:lnTo>
                      <a:pt x="572" y="215"/>
                    </a:lnTo>
                    <a:lnTo>
                      <a:pt x="570" y="215"/>
                    </a:lnTo>
                    <a:lnTo>
                      <a:pt x="570" y="213"/>
                    </a:lnTo>
                    <a:lnTo>
                      <a:pt x="568" y="213"/>
                    </a:lnTo>
                    <a:lnTo>
                      <a:pt x="566" y="211"/>
                    </a:lnTo>
                    <a:lnTo>
                      <a:pt x="566" y="210"/>
                    </a:lnTo>
                    <a:lnTo>
                      <a:pt x="564" y="208"/>
                    </a:lnTo>
                    <a:lnTo>
                      <a:pt x="564" y="204"/>
                    </a:lnTo>
                    <a:lnTo>
                      <a:pt x="562" y="202"/>
                    </a:lnTo>
                    <a:lnTo>
                      <a:pt x="560" y="200"/>
                    </a:lnTo>
                    <a:lnTo>
                      <a:pt x="559" y="200"/>
                    </a:lnTo>
                    <a:lnTo>
                      <a:pt x="559" y="196"/>
                    </a:lnTo>
                    <a:lnTo>
                      <a:pt x="560" y="194"/>
                    </a:lnTo>
                    <a:lnTo>
                      <a:pt x="560" y="190"/>
                    </a:lnTo>
                    <a:lnTo>
                      <a:pt x="560" y="186"/>
                    </a:lnTo>
                    <a:lnTo>
                      <a:pt x="559" y="186"/>
                    </a:lnTo>
                    <a:lnTo>
                      <a:pt x="555" y="184"/>
                    </a:lnTo>
                    <a:lnTo>
                      <a:pt x="553" y="184"/>
                    </a:lnTo>
                    <a:lnTo>
                      <a:pt x="553" y="182"/>
                    </a:lnTo>
                    <a:lnTo>
                      <a:pt x="553" y="180"/>
                    </a:lnTo>
                    <a:lnTo>
                      <a:pt x="553" y="177"/>
                    </a:lnTo>
                    <a:lnTo>
                      <a:pt x="551" y="177"/>
                    </a:lnTo>
                    <a:lnTo>
                      <a:pt x="549" y="175"/>
                    </a:lnTo>
                    <a:lnTo>
                      <a:pt x="545" y="173"/>
                    </a:lnTo>
                    <a:lnTo>
                      <a:pt x="541" y="173"/>
                    </a:lnTo>
                    <a:lnTo>
                      <a:pt x="537" y="175"/>
                    </a:lnTo>
                    <a:lnTo>
                      <a:pt x="533" y="177"/>
                    </a:lnTo>
                    <a:lnTo>
                      <a:pt x="529" y="178"/>
                    </a:lnTo>
                    <a:lnTo>
                      <a:pt x="527" y="182"/>
                    </a:lnTo>
                    <a:lnTo>
                      <a:pt x="526" y="182"/>
                    </a:lnTo>
                    <a:lnTo>
                      <a:pt x="524" y="184"/>
                    </a:lnTo>
                    <a:lnTo>
                      <a:pt x="524" y="186"/>
                    </a:lnTo>
                    <a:lnTo>
                      <a:pt x="524" y="190"/>
                    </a:lnTo>
                    <a:lnTo>
                      <a:pt x="524" y="192"/>
                    </a:lnTo>
                    <a:lnTo>
                      <a:pt x="522" y="196"/>
                    </a:lnTo>
                    <a:lnTo>
                      <a:pt x="520" y="198"/>
                    </a:lnTo>
                    <a:lnTo>
                      <a:pt x="518" y="200"/>
                    </a:lnTo>
                    <a:lnTo>
                      <a:pt x="516" y="198"/>
                    </a:lnTo>
                    <a:lnTo>
                      <a:pt x="514" y="194"/>
                    </a:lnTo>
                    <a:lnTo>
                      <a:pt x="512" y="192"/>
                    </a:lnTo>
                    <a:lnTo>
                      <a:pt x="510" y="188"/>
                    </a:lnTo>
                    <a:lnTo>
                      <a:pt x="508" y="186"/>
                    </a:lnTo>
                    <a:lnTo>
                      <a:pt x="508" y="186"/>
                    </a:lnTo>
                    <a:lnTo>
                      <a:pt x="506" y="182"/>
                    </a:lnTo>
                    <a:lnTo>
                      <a:pt x="506" y="180"/>
                    </a:lnTo>
                    <a:lnTo>
                      <a:pt x="506" y="177"/>
                    </a:lnTo>
                    <a:lnTo>
                      <a:pt x="508" y="175"/>
                    </a:lnTo>
                    <a:lnTo>
                      <a:pt x="506" y="171"/>
                    </a:lnTo>
                    <a:lnTo>
                      <a:pt x="506" y="171"/>
                    </a:lnTo>
                    <a:lnTo>
                      <a:pt x="502" y="171"/>
                    </a:lnTo>
                    <a:lnTo>
                      <a:pt x="498" y="169"/>
                    </a:lnTo>
                    <a:lnTo>
                      <a:pt x="494" y="165"/>
                    </a:lnTo>
                    <a:lnTo>
                      <a:pt x="493" y="163"/>
                    </a:lnTo>
                    <a:lnTo>
                      <a:pt x="491" y="161"/>
                    </a:lnTo>
                    <a:lnTo>
                      <a:pt x="489" y="161"/>
                    </a:lnTo>
                    <a:lnTo>
                      <a:pt x="487" y="161"/>
                    </a:lnTo>
                    <a:lnTo>
                      <a:pt x="483" y="161"/>
                    </a:lnTo>
                    <a:lnTo>
                      <a:pt x="481" y="161"/>
                    </a:lnTo>
                    <a:lnTo>
                      <a:pt x="479" y="161"/>
                    </a:lnTo>
                    <a:lnTo>
                      <a:pt x="477" y="163"/>
                    </a:lnTo>
                    <a:lnTo>
                      <a:pt x="475" y="163"/>
                    </a:lnTo>
                    <a:lnTo>
                      <a:pt x="473" y="161"/>
                    </a:lnTo>
                    <a:lnTo>
                      <a:pt x="471" y="159"/>
                    </a:lnTo>
                    <a:lnTo>
                      <a:pt x="467" y="159"/>
                    </a:lnTo>
                    <a:lnTo>
                      <a:pt x="465" y="159"/>
                    </a:lnTo>
                    <a:lnTo>
                      <a:pt x="463" y="157"/>
                    </a:lnTo>
                    <a:lnTo>
                      <a:pt x="463" y="155"/>
                    </a:lnTo>
                    <a:lnTo>
                      <a:pt x="462" y="153"/>
                    </a:lnTo>
                    <a:lnTo>
                      <a:pt x="458" y="151"/>
                    </a:lnTo>
                    <a:lnTo>
                      <a:pt x="458" y="151"/>
                    </a:lnTo>
                    <a:lnTo>
                      <a:pt x="458" y="155"/>
                    </a:lnTo>
                    <a:lnTo>
                      <a:pt x="460" y="157"/>
                    </a:lnTo>
                    <a:lnTo>
                      <a:pt x="462" y="161"/>
                    </a:lnTo>
                    <a:lnTo>
                      <a:pt x="463" y="163"/>
                    </a:lnTo>
                    <a:lnTo>
                      <a:pt x="467" y="163"/>
                    </a:lnTo>
                    <a:lnTo>
                      <a:pt x="467" y="163"/>
                    </a:lnTo>
                    <a:lnTo>
                      <a:pt x="471" y="163"/>
                    </a:lnTo>
                    <a:lnTo>
                      <a:pt x="475" y="163"/>
                    </a:lnTo>
                    <a:lnTo>
                      <a:pt x="477" y="165"/>
                    </a:lnTo>
                    <a:lnTo>
                      <a:pt x="477" y="167"/>
                    </a:lnTo>
                    <a:lnTo>
                      <a:pt x="477" y="171"/>
                    </a:lnTo>
                    <a:lnTo>
                      <a:pt x="475" y="175"/>
                    </a:lnTo>
                    <a:lnTo>
                      <a:pt x="473" y="177"/>
                    </a:lnTo>
                    <a:lnTo>
                      <a:pt x="471" y="180"/>
                    </a:lnTo>
                    <a:lnTo>
                      <a:pt x="471" y="180"/>
                    </a:lnTo>
                    <a:lnTo>
                      <a:pt x="467" y="182"/>
                    </a:lnTo>
                    <a:lnTo>
                      <a:pt x="463" y="184"/>
                    </a:lnTo>
                    <a:lnTo>
                      <a:pt x="460" y="186"/>
                    </a:lnTo>
                    <a:lnTo>
                      <a:pt x="456" y="186"/>
                    </a:lnTo>
                    <a:lnTo>
                      <a:pt x="452" y="190"/>
                    </a:lnTo>
                    <a:lnTo>
                      <a:pt x="450" y="192"/>
                    </a:lnTo>
                    <a:lnTo>
                      <a:pt x="448" y="190"/>
                    </a:lnTo>
                    <a:lnTo>
                      <a:pt x="446" y="188"/>
                    </a:lnTo>
                    <a:lnTo>
                      <a:pt x="446" y="186"/>
                    </a:lnTo>
                    <a:lnTo>
                      <a:pt x="440" y="178"/>
                    </a:lnTo>
                    <a:lnTo>
                      <a:pt x="436" y="171"/>
                    </a:lnTo>
                    <a:lnTo>
                      <a:pt x="432" y="165"/>
                    </a:lnTo>
                    <a:lnTo>
                      <a:pt x="430" y="157"/>
                    </a:lnTo>
                    <a:lnTo>
                      <a:pt x="427" y="153"/>
                    </a:lnTo>
                    <a:lnTo>
                      <a:pt x="425" y="153"/>
                    </a:lnTo>
                    <a:lnTo>
                      <a:pt x="425" y="153"/>
                    </a:lnTo>
                    <a:lnTo>
                      <a:pt x="425" y="157"/>
                    </a:lnTo>
                    <a:lnTo>
                      <a:pt x="427" y="161"/>
                    </a:lnTo>
                    <a:lnTo>
                      <a:pt x="427" y="165"/>
                    </a:lnTo>
                    <a:lnTo>
                      <a:pt x="429" y="169"/>
                    </a:lnTo>
                    <a:lnTo>
                      <a:pt x="430" y="171"/>
                    </a:lnTo>
                    <a:lnTo>
                      <a:pt x="434" y="177"/>
                    </a:lnTo>
                    <a:lnTo>
                      <a:pt x="436" y="182"/>
                    </a:lnTo>
                    <a:lnTo>
                      <a:pt x="440" y="188"/>
                    </a:lnTo>
                    <a:lnTo>
                      <a:pt x="446" y="192"/>
                    </a:lnTo>
                    <a:lnTo>
                      <a:pt x="450" y="194"/>
                    </a:lnTo>
                    <a:lnTo>
                      <a:pt x="452" y="194"/>
                    </a:lnTo>
                    <a:lnTo>
                      <a:pt x="454" y="194"/>
                    </a:lnTo>
                    <a:lnTo>
                      <a:pt x="456" y="192"/>
                    </a:lnTo>
                    <a:lnTo>
                      <a:pt x="458" y="192"/>
                    </a:lnTo>
                    <a:lnTo>
                      <a:pt x="460" y="194"/>
                    </a:lnTo>
                    <a:lnTo>
                      <a:pt x="460" y="196"/>
                    </a:lnTo>
                    <a:lnTo>
                      <a:pt x="460" y="198"/>
                    </a:lnTo>
                    <a:lnTo>
                      <a:pt x="456" y="204"/>
                    </a:lnTo>
                    <a:lnTo>
                      <a:pt x="452" y="210"/>
                    </a:lnTo>
                    <a:lnTo>
                      <a:pt x="448" y="215"/>
                    </a:lnTo>
                    <a:lnTo>
                      <a:pt x="446" y="217"/>
                    </a:lnTo>
                    <a:lnTo>
                      <a:pt x="444" y="219"/>
                    </a:lnTo>
                    <a:lnTo>
                      <a:pt x="442" y="221"/>
                    </a:lnTo>
                    <a:lnTo>
                      <a:pt x="440" y="225"/>
                    </a:lnTo>
                    <a:lnTo>
                      <a:pt x="438" y="229"/>
                    </a:lnTo>
                    <a:lnTo>
                      <a:pt x="436" y="231"/>
                    </a:lnTo>
                    <a:lnTo>
                      <a:pt x="434" y="233"/>
                    </a:lnTo>
                    <a:lnTo>
                      <a:pt x="436" y="233"/>
                    </a:lnTo>
                    <a:lnTo>
                      <a:pt x="436" y="235"/>
                    </a:lnTo>
                    <a:lnTo>
                      <a:pt x="438" y="237"/>
                    </a:lnTo>
                    <a:lnTo>
                      <a:pt x="440" y="241"/>
                    </a:lnTo>
                    <a:lnTo>
                      <a:pt x="440" y="244"/>
                    </a:lnTo>
                    <a:lnTo>
                      <a:pt x="440" y="250"/>
                    </a:lnTo>
                    <a:lnTo>
                      <a:pt x="438" y="252"/>
                    </a:lnTo>
                    <a:lnTo>
                      <a:pt x="436" y="256"/>
                    </a:lnTo>
                    <a:lnTo>
                      <a:pt x="432" y="260"/>
                    </a:lnTo>
                    <a:lnTo>
                      <a:pt x="430" y="262"/>
                    </a:lnTo>
                    <a:lnTo>
                      <a:pt x="429" y="262"/>
                    </a:lnTo>
                    <a:lnTo>
                      <a:pt x="429" y="264"/>
                    </a:lnTo>
                    <a:lnTo>
                      <a:pt x="429" y="268"/>
                    </a:lnTo>
                    <a:lnTo>
                      <a:pt x="429" y="268"/>
                    </a:lnTo>
                    <a:lnTo>
                      <a:pt x="430" y="270"/>
                    </a:lnTo>
                    <a:lnTo>
                      <a:pt x="429" y="272"/>
                    </a:lnTo>
                    <a:lnTo>
                      <a:pt x="427" y="274"/>
                    </a:lnTo>
                    <a:lnTo>
                      <a:pt x="425" y="274"/>
                    </a:lnTo>
                    <a:lnTo>
                      <a:pt x="423" y="275"/>
                    </a:lnTo>
                    <a:lnTo>
                      <a:pt x="423" y="277"/>
                    </a:lnTo>
                    <a:lnTo>
                      <a:pt x="423" y="281"/>
                    </a:lnTo>
                    <a:lnTo>
                      <a:pt x="423" y="283"/>
                    </a:lnTo>
                    <a:lnTo>
                      <a:pt x="421" y="287"/>
                    </a:lnTo>
                    <a:lnTo>
                      <a:pt x="421" y="287"/>
                    </a:lnTo>
                    <a:lnTo>
                      <a:pt x="417" y="289"/>
                    </a:lnTo>
                    <a:lnTo>
                      <a:pt x="411" y="293"/>
                    </a:lnTo>
                    <a:lnTo>
                      <a:pt x="405" y="295"/>
                    </a:lnTo>
                    <a:lnTo>
                      <a:pt x="401" y="295"/>
                    </a:lnTo>
                    <a:lnTo>
                      <a:pt x="397" y="295"/>
                    </a:lnTo>
                    <a:lnTo>
                      <a:pt x="394" y="295"/>
                    </a:lnTo>
                    <a:lnTo>
                      <a:pt x="392" y="293"/>
                    </a:lnTo>
                    <a:lnTo>
                      <a:pt x="390" y="293"/>
                    </a:lnTo>
                    <a:lnTo>
                      <a:pt x="390" y="289"/>
                    </a:lnTo>
                    <a:lnTo>
                      <a:pt x="390" y="287"/>
                    </a:lnTo>
                    <a:lnTo>
                      <a:pt x="390" y="285"/>
                    </a:lnTo>
                    <a:lnTo>
                      <a:pt x="390" y="283"/>
                    </a:lnTo>
                    <a:lnTo>
                      <a:pt x="388" y="279"/>
                    </a:lnTo>
                    <a:lnTo>
                      <a:pt x="386" y="275"/>
                    </a:lnTo>
                    <a:lnTo>
                      <a:pt x="384" y="272"/>
                    </a:lnTo>
                    <a:lnTo>
                      <a:pt x="384" y="270"/>
                    </a:lnTo>
                    <a:lnTo>
                      <a:pt x="382" y="266"/>
                    </a:lnTo>
                    <a:lnTo>
                      <a:pt x="380" y="262"/>
                    </a:lnTo>
                    <a:lnTo>
                      <a:pt x="378" y="258"/>
                    </a:lnTo>
                    <a:lnTo>
                      <a:pt x="378" y="254"/>
                    </a:lnTo>
                    <a:lnTo>
                      <a:pt x="378" y="250"/>
                    </a:lnTo>
                    <a:lnTo>
                      <a:pt x="378" y="248"/>
                    </a:lnTo>
                    <a:lnTo>
                      <a:pt x="380" y="244"/>
                    </a:lnTo>
                    <a:lnTo>
                      <a:pt x="382" y="242"/>
                    </a:lnTo>
                    <a:lnTo>
                      <a:pt x="382" y="241"/>
                    </a:lnTo>
                    <a:lnTo>
                      <a:pt x="380" y="239"/>
                    </a:lnTo>
                    <a:lnTo>
                      <a:pt x="380" y="237"/>
                    </a:lnTo>
                    <a:lnTo>
                      <a:pt x="380" y="237"/>
                    </a:lnTo>
                    <a:lnTo>
                      <a:pt x="380" y="233"/>
                    </a:lnTo>
                    <a:lnTo>
                      <a:pt x="380" y="231"/>
                    </a:lnTo>
                    <a:lnTo>
                      <a:pt x="378" y="229"/>
                    </a:lnTo>
                    <a:lnTo>
                      <a:pt x="376" y="227"/>
                    </a:lnTo>
                    <a:lnTo>
                      <a:pt x="374" y="223"/>
                    </a:lnTo>
                    <a:lnTo>
                      <a:pt x="372" y="219"/>
                    </a:lnTo>
                    <a:lnTo>
                      <a:pt x="372" y="217"/>
                    </a:lnTo>
                    <a:lnTo>
                      <a:pt x="374" y="215"/>
                    </a:lnTo>
                    <a:lnTo>
                      <a:pt x="374" y="211"/>
                    </a:lnTo>
                    <a:lnTo>
                      <a:pt x="374" y="210"/>
                    </a:lnTo>
                    <a:lnTo>
                      <a:pt x="372" y="210"/>
                    </a:lnTo>
                    <a:lnTo>
                      <a:pt x="370" y="208"/>
                    </a:lnTo>
                    <a:lnTo>
                      <a:pt x="366" y="208"/>
                    </a:lnTo>
                    <a:lnTo>
                      <a:pt x="361" y="206"/>
                    </a:lnTo>
                    <a:lnTo>
                      <a:pt x="357" y="206"/>
                    </a:lnTo>
                    <a:lnTo>
                      <a:pt x="355" y="206"/>
                    </a:lnTo>
                    <a:lnTo>
                      <a:pt x="353" y="206"/>
                    </a:lnTo>
                    <a:lnTo>
                      <a:pt x="345" y="208"/>
                    </a:lnTo>
                    <a:lnTo>
                      <a:pt x="341" y="210"/>
                    </a:lnTo>
                    <a:lnTo>
                      <a:pt x="339" y="210"/>
                    </a:lnTo>
                    <a:lnTo>
                      <a:pt x="335" y="208"/>
                    </a:lnTo>
                    <a:lnTo>
                      <a:pt x="332" y="204"/>
                    </a:lnTo>
                    <a:lnTo>
                      <a:pt x="328" y="200"/>
                    </a:lnTo>
                    <a:lnTo>
                      <a:pt x="324" y="196"/>
                    </a:lnTo>
                    <a:lnTo>
                      <a:pt x="320" y="192"/>
                    </a:lnTo>
                    <a:lnTo>
                      <a:pt x="318" y="188"/>
                    </a:lnTo>
                    <a:lnTo>
                      <a:pt x="316" y="186"/>
                    </a:lnTo>
                    <a:lnTo>
                      <a:pt x="316" y="184"/>
                    </a:lnTo>
                    <a:lnTo>
                      <a:pt x="318" y="182"/>
                    </a:lnTo>
                    <a:lnTo>
                      <a:pt x="318" y="182"/>
                    </a:lnTo>
                    <a:lnTo>
                      <a:pt x="318" y="180"/>
                    </a:lnTo>
                    <a:lnTo>
                      <a:pt x="318" y="178"/>
                    </a:lnTo>
                    <a:lnTo>
                      <a:pt x="318" y="178"/>
                    </a:lnTo>
                    <a:lnTo>
                      <a:pt x="316" y="177"/>
                    </a:lnTo>
                    <a:lnTo>
                      <a:pt x="316" y="175"/>
                    </a:lnTo>
                    <a:lnTo>
                      <a:pt x="316" y="173"/>
                    </a:lnTo>
                    <a:lnTo>
                      <a:pt x="318" y="171"/>
                    </a:lnTo>
                    <a:lnTo>
                      <a:pt x="320" y="167"/>
                    </a:lnTo>
                    <a:lnTo>
                      <a:pt x="320" y="167"/>
                    </a:lnTo>
                    <a:lnTo>
                      <a:pt x="320" y="163"/>
                    </a:lnTo>
                    <a:lnTo>
                      <a:pt x="322" y="159"/>
                    </a:lnTo>
                    <a:lnTo>
                      <a:pt x="324" y="157"/>
                    </a:lnTo>
                    <a:lnTo>
                      <a:pt x="326" y="155"/>
                    </a:lnTo>
                    <a:lnTo>
                      <a:pt x="330" y="153"/>
                    </a:lnTo>
                    <a:lnTo>
                      <a:pt x="332" y="151"/>
                    </a:lnTo>
                    <a:lnTo>
                      <a:pt x="332" y="147"/>
                    </a:lnTo>
                    <a:lnTo>
                      <a:pt x="333" y="144"/>
                    </a:lnTo>
                    <a:lnTo>
                      <a:pt x="335" y="142"/>
                    </a:lnTo>
                    <a:lnTo>
                      <a:pt x="337" y="140"/>
                    </a:lnTo>
                    <a:lnTo>
                      <a:pt x="341" y="140"/>
                    </a:lnTo>
                    <a:lnTo>
                      <a:pt x="343" y="138"/>
                    </a:lnTo>
                    <a:lnTo>
                      <a:pt x="345" y="138"/>
                    </a:lnTo>
                    <a:lnTo>
                      <a:pt x="349" y="136"/>
                    </a:lnTo>
                    <a:lnTo>
                      <a:pt x="353" y="136"/>
                    </a:lnTo>
                    <a:lnTo>
                      <a:pt x="355" y="136"/>
                    </a:lnTo>
                    <a:lnTo>
                      <a:pt x="357" y="136"/>
                    </a:lnTo>
                    <a:lnTo>
                      <a:pt x="361" y="134"/>
                    </a:lnTo>
                    <a:lnTo>
                      <a:pt x="365" y="134"/>
                    </a:lnTo>
                    <a:lnTo>
                      <a:pt x="368" y="134"/>
                    </a:lnTo>
                    <a:lnTo>
                      <a:pt x="372" y="132"/>
                    </a:lnTo>
                    <a:lnTo>
                      <a:pt x="374" y="132"/>
                    </a:lnTo>
                    <a:lnTo>
                      <a:pt x="376" y="134"/>
                    </a:lnTo>
                    <a:lnTo>
                      <a:pt x="376" y="136"/>
                    </a:lnTo>
                    <a:lnTo>
                      <a:pt x="376" y="140"/>
                    </a:lnTo>
                    <a:lnTo>
                      <a:pt x="378" y="142"/>
                    </a:lnTo>
                    <a:lnTo>
                      <a:pt x="380" y="144"/>
                    </a:lnTo>
                    <a:lnTo>
                      <a:pt x="384" y="144"/>
                    </a:lnTo>
                    <a:lnTo>
                      <a:pt x="386" y="145"/>
                    </a:lnTo>
                    <a:lnTo>
                      <a:pt x="392" y="147"/>
                    </a:lnTo>
                    <a:lnTo>
                      <a:pt x="394" y="147"/>
                    </a:lnTo>
                    <a:lnTo>
                      <a:pt x="396" y="147"/>
                    </a:lnTo>
                    <a:lnTo>
                      <a:pt x="397" y="147"/>
                    </a:lnTo>
                    <a:lnTo>
                      <a:pt x="397" y="145"/>
                    </a:lnTo>
                    <a:lnTo>
                      <a:pt x="401" y="145"/>
                    </a:lnTo>
                    <a:lnTo>
                      <a:pt x="403" y="145"/>
                    </a:lnTo>
                    <a:lnTo>
                      <a:pt x="407" y="145"/>
                    </a:lnTo>
                    <a:lnTo>
                      <a:pt x="411" y="145"/>
                    </a:lnTo>
                    <a:lnTo>
                      <a:pt x="417" y="147"/>
                    </a:lnTo>
                    <a:lnTo>
                      <a:pt x="423" y="147"/>
                    </a:lnTo>
                    <a:lnTo>
                      <a:pt x="425" y="145"/>
                    </a:lnTo>
                    <a:lnTo>
                      <a:pt x="429" y="144"/>
                    </a:lnTo>
                    <a:lnTo>
                      <a:pt x="430" y="140"/>
                    </a:lnTo>
                    <a:lnTo>
                      <a:pt x="429" y="138"/>
                    </a:lnTo>
                    <a:lnTo>
                      <a:pt x="427" y="138"/>
                    </a:lnTo>
                    <a:lnTo>
                      <a:pt x="423" y="136"/>
                    </a:lnTo>
                    <a:lnTo>
                      <a:pt x="419" y="136"/>
                    </a:lnTo>
                    <a:lnTo>
                      <a:pt x="415" y="136"/>
                    </a:lnTo>
                    <a:lnTo>
                      <a:pt x="411" y="136"/>
                    </a:lnTo>
                    <a:lnTo>
                      <a:pt x="411" y="134"/>
                    </a:lnTo>
                    <a:lnTo>
                      <a:pt x="411" y="132"/>
                    </a:lnTo>
                    <a:lnTo>
                      <a:pt x="413" y="128"/>
                    </a:lnTo>
                    <a:lnTo>
                      <a:pt x="415" y="124"/>
                    </a:lnTo>
                    <a:lnTo>
                      <a:pt x="417" y="122"/>
                    </a:lnTo>
                    <a:lnTo>
                      <a:pt x="423" y="122"/>
                    </a:lnTo>
                    <a:lnTo>
                      <a:pt x="427" y="120"/>
                    </a:lnTo>
                    <a:lnTo>
                      <a:pt x="430" y="122"/>
                    </a:lnTo>
                    <a:lnTo>
                      <a:pt x="434" y="122"/>
                    </a:lnTo>
                    <a:lnTo>
                      <a:pt x="438" y="122"/>
                    </a:lnTo>
                    <a:lnTo>
                      <a:pt x="440" y="122"/>
                    </a:lnTo>
                    <a:lnTo>
                      <a:pt x="440" y="120"/>
                    </a:lnTo>
                    <a:lnTo>
                      <a:pt x="440" y="118"/>
                    </a:lnTo>
                    <a:lnTo>
                      <a:pt x="436" y="116"/>
                    </a:lnTo>
                    <a:lnTo>
                      <a:pt x="434" y="114"/>
                    </a:lnTo>
                    <a:lnTo>
                      <a:pt x="432" y="111"/>
                    </a:lnTo>
                    <a:lnTo>
                      <a:pt x="434" y="109"/>
                    </a:lnTo>
                    <a:lnTo>
                      <a:pt x="434" y="109"/>
                    </a:lnTo>
                    <a:lnTo>
                      <a:pt x="434" y="107"/>
                    </a:lnTo>
                    <a:lnTo>
                      <a:pt x="434" y="107"/>
                    </a:lnTo>
                    <a:lnTo>
                      <a:pt x="430" y="107"/>
                    </a:lnTo>
                    <a:lnTo>
                      <a:pt x="429" y="109"/>
                    </a:lnTo>
                    <a:lnTo>
                      <a:pt x="427" y="111"/>
                    </a:lnTo>
                    <a:lnTo>
                      <a:pt x="425" y="113"/>
                    </a:lnTo>
                    <a:lnTo>
                      <a:pt x="423" y="113"/>
                    </a:lnTo>
                    <a:lnTo>
                      <a:pt x="423" y="111"/>
                    </a:lnTo>
                    <a:lnTo>
                      <a:pt x="421" y="111"/>
                    </a:lnTo>
                    <a:lnTo>
                      <a:pt x="419" y="111"/>
                    </a:lnTo>
                    <a:lnTo>
                      <a:pt x="415" y="111"/>
                    </a:lnTo>
                    <a:lnTo>
                      <a:pt x="413" y="113"/>
                    </a:lnTo>
                    <a:lnTo>
                      <a:pt x="413" y="114"/>
                    </a:lnTo>
                    <a:lnTo>
                      <a:pt x="413" y="118"/>
                    </a:lnTo>
                    <a:lnTo>
                      <a:pt x="413" y="120"/>
                    </a:lnTo>
                    <a:lnTo>
                      <a:pt x="413" y="124"/>
                    </a:lnTo>
                    <a:lnTo>
                      <a:pt x="411" y="126"/>
                    </a:lnTo>
                    <a:lnTo>
                      <a:pt x="407" y="128"/>
                    </a:lnTo>
                    <a:lnTo>
                      <a:pt x="405" y="128"/>
                    </a:lnTo>
                    <a:lnTo>
                      <a:pt x="403" y="128"/>
                    </a:lnTo>
                    <a:lnTo>
                      <a:pt x="403" y="130"/>
                    </a:lnTo>
                    <a:lnTo>
                      <a:pt x="403" y="132"/>
                    </a:lnTo>
                    <a:lnTo>
                      <a:pt x="403" y="134"/>
                    </a:lnTo>
                    <a:lnTo>
                      <a:pt x="401" y="134"/>
                    </a:lnTo>
                    <a:lnTo>
                      <a:pt x="399" y="136"/>
                    </a:lnTo>
                    <a:lnTo>
                      <a:pt x="399" y="134"/>
                    </a:lnTo>
                    <a:lnTo>
                      <a:pt x="397" y="132"/>
                    </a:lnTo>
                    <a:lnTo>
                      <a:pt x="396" y="128"/>
                    </a:lnTo>
                    <a:lnTo>
                      <a:pt x="394" y="124"/>
                    </a:lnTo>
                    <a:lnTo>
                      <a:pt x="392" y="120"/>
                    </a:lnTo>
                    <a:lnTo>
                      <a:pt x="392" y="120"/>
                    </a:lnTo>
                    <a:lnTo>
                      <a:pt x="388" y="118"/>
                    </a:lnTo>
                    <a:lnTo>
                      <a:pt x="386" y="114"/>
                    </a:lnTo>
                    <a:lnTo>
                      <a:pt x="384" y="114"/>
                    </a:lnTo>
                    <a:lnTo>
                      <a:pt x="382" y="114"/>
                    </a:lnTo>
                    <a:lnTo>
                      <a:pt x="382" y="114"/>
                    </a:lnTo>
                    <a:lnTo>
                      <a:pt x="384" y="116"/>
                    </a:lnTo>
                    <a:lnTo>
                      <a:pt x="386" y="118"/>
                    </a:lnTo>
                    <a:lnTo>
                      <a:pt x="388" y="120"/>
                    </a:lnTo>
                    <a:lnTo>
                      <a:pt x="390" y="120"/>
                    </a:lnTo>
                    <a:lnTo>
                      <a:pt x="390" y="120"/>
                    </a:lnTo>
                    <a:lnTo>
                      <a:pt x="392" y="122"/>
                    </a:lnTo>
                    <a:lnTo>
                      <a:pt x="392" y="124"/>
                    </a:lnTo>
                    <a:lnTo>
                      <a:pt x="392" y="126"/>
                    </a:lnTo>
                    <a:lnTo>
                      <a:pt x="390" y="128"/>
                    </a:lnTo>
                    <a:lnTo>
                      <a:pt x="390" y="130"/>
                    </a:lnTo>
                    <a:lnTo>
                      <a:pt x="388" y="132"/>
                    </a:lnTo>
                    <a:lnTo>
                      <a:pt x="388" y="134"/>
                    </a:lnTo>
                    <a:lnTo>
                      <a:pt x="386" y="134"/>
                    </a:lnTo>
                    <a:lnTo>
                      <a:pt x="386" y="134"/>
                    </a:lnTo>
                    <a:lnTo>
                      <a:pt x="386" y="132"/>
                    </a:lnTo>
                    <a:lnTo>
                      <a:pt x="386" y="128"/>
                    </a:lnTo>
                    <a:lnTo>
                      <a:pt x="384" y="126"/>
                    </a:lnTo>
                    <a:lnTo>
                      <a:pt x="384" y="124"/>
                    </a:lnTo>
                    <a:lnTo>
                      <a:pt x="380" y="122"/>
                    </a:lnTo>
                    <a:lnTo>
                      <a:pt x="378" y="120"/>
                    </a:lnTo>
                    <a:lnTo>
                      <a:pt x="376" y="118"/>
                    </a:lnTo>
                    <a:lnTo>
                      <a:pt x="374" y="116"/>
                    </a:lnTo>
                    <a:lnTo>
                      <a:pt x="370" y="116"/>
                    </a:lnTo>
                    <a:lnTo>
                      <a:pt x="366" y="116"/>
                    </a:lnTo>
                    <a:lnTo>
                      <a:pt x="363" y="116"/>
                    </a:lnTo>
                    <a:lnTo>
                      <a:pt x="361" y="116"/>
                    </a:lnTo>
                    <a:lnTo>
                      <a:pt x="359" y="116"/>
                    </a:lnTo>
                    <a:lnTo>
                      <a:pt x="359" y="118"/>
                    </a:lnTo>
                    <a:lnTo>
                      <a:pt x="359" y="122"/>
                    </a:lnTo>
                    <a:lnTo>
                      <a:pt x="359" y="124"/>
                    </a:lnTo>
                    <a:lnTo>
                      <a:pt x="357" y="126"/>
                    </a:lnTo>
                    <a:lnTo>
                      <a:pt x="357" y="126"/>
                    </a:lnTo>
                    <a:lnTo>
                      <a:pt x="355" y="126"/>
                    </a:lnTo>
                    <a:lnTo>
                      <a:pt x="353" y="128"/>
                    </a:lnTo>
                    <a:lnTo>
                      <a:pt x="353" y="128"/>
                    </a:lnTo>
                    <a:lnTo>
                      <a:pt x="353" y="130"/>
                    </a:lnTo>
                    <a:lnTo>
                      <a:pt x="351" y="132"/>
                    </a:lnTo>
                    <a:lnTo>
                      <a:pt x="351" y="132"/>
                    </a:lnTo>
                    <a:lnTo>
                      <a:pt x="349" y="134"/>
                    </a:lnTo>
                    <a:lnTo>
                      <a:pt x="345" y="136"/>
                    </a:lnTo>
                    <a:lnTo>
                      <a:pt x="343" y="136"/>
                    </a:lnTo>
                    <a:lnTo>
                      <a:pt x="341" y="134"/>
                    </a:lnTo>
                    <a:lnTo>
                      <a:pt x="339" y="134"/>
                    </a:lnTo>
                    <a:lnTo>
                      <a:pt x="335" y="134"/>
                    </a:lnTo>
                    <a:lnTo>
                      <a:pt x="333" y="134"/>
                    </a:lnTo>
                    <a:lnTo>
                      <a:pt x="333" y="134"/>
                    </a:lnTo>
                    <a:lnTo>
                      <a:pt x="333" y="132"/>
                    </a:lnTo>
                    <a:lnTo>
                      <a:pt x="332" y="130"/>
                    </a:lnTo>
                    <a:lnTo>
                      <a:pt x="332" y="128"/>
                    </a:lnTo>
                    <a:lnTo>
                      <a:pt x="332" y="126"/>
                    </a:lnTo>
                    <a:lnTo>
                      <a:pt x="332" y="124"/>
                    </a:lnTo>
                    <a:lnTo>
                      <a:pt x="333" y="122"/>
                    </a:lnTo>
                    <a:lnTo>
                      <a:pt x="333" y="118"/>
                    </a:lnTo>
                    <a:lnTo>
                      <a:pt x="333" y="118"/>
                    </a:lnTo>
                    <a:lnTo>
                      <a:pt x="335" y="116"/>
                    </a:lnTo>
                    <a:lnTo>
                      <a:pt x="335" y="116"/>
                    </a:lnTo>
                    <a:lnTo>
                      <a:pt x="339" y="116"/>
                    </a:lnTo>
                    <a:lnTo>
                      <a:pt x="341" y="118"/>
                    </a:lnTo>
                    <a:lnTo>
                      <a:pt x="345" y="118"/>
                    </a:lnTo>
                    <a:lnTo>
                      <a:pt x="345" y="118"/>
                    </a:lnTo>
                    <a:lnTo>
                      <a:pt x="349" y="116"/>
                    </a:lnTo>
                    <a:lnTo>
                      <a:pt x="349" y="113"/>
                    </a:lnTo>
                    <a:lnTo>
                      <a:pt x="349" y="111"/>
                    </a:lnTo>
                    <a:lnTo>
                      <a:pt x="347" y="107"/>
                    </a:lnTo>
                    <a:lnTo>
                      <a:pt x="347" y="105"/>
                    </a:lnTo>
                    <a:lnTo>
                      <a:pt x="347" y="101"/>
                    </a:lnTo>
                    <a:lnTo>
                      <a:pt x="349" y="99"/>
                    </a:lnTo>
                    <a:lnTo>
                      <a:pt x="351" y="99"/>
                    </a:lnTo>
                    <a:lnTo>
                      <a:pt x="355" y="97"/>
                    </a:lnTo>
                    <a:lnTo>
                      <a:pt x="355" y="97"/>
                    </a:lnTo>
                    <a:lnTo>
                      <a:pt x="357" y="97"/>
                    </a:lnTo>
                    <a:lnTo>
                      <a:pt x="363" y="93"/>
                    </a:lnTo>
                    <a:lnTo>
                      <a:pt x="366" y="91"/>
                    </a:lnTo>
                    <a:lnTo>
                      <a:pt x="368" y="87"/>
                    </a:lnTo>
                    <a:lnTo>
                      <a:pt x="368" y="85"/>
                    </a:lnTo>
                    <a:lnTo>
                      <a:pt x="370" y="83"/>
                    </a:lnTo>
                    <a:lnTo>
                      <a:pt x="372" y="81"/>
                    </a:lnTo>
                    <a:lnTo>
                      <a:pt x="372" y="83"/>
                    </a:lnTo>
                    <a:lnTo>
                      <a:pt x="374" y="83"/>
                    </a:lnTo>
                    <a:lnTo>
                      <a:pt x="374" y="85"/>
                    </a:lnTo>
                    <a:lnTo>
                      <a:pt x="378" y="85"/>
                    </a:lnTo>
                    <a:lnTo>
                      <a:pt x="382" y="85"/>
                    </a:lnTo>
                    <a:lnTo>
                      <a:pt x="384" y="83"/>
                    </a:lnTo>
                    <a:lnTo>
                      <a:pt x="388" y="83"/>
                    </a:lnTo>
                    <a:lnTo>
                      <a:pt x="392" y="85"/>
                    </a:lnTo>
                    <a:lnTo>
                      <a:pt x="394" y="85"/>
                    </a:lnTo>
                    <a:lnTo>
                      <a:pt x="396" y="85"/>
                    </a:lnTo>
                    <a:lnTo>
                      <a:pt x="397" y="85"/>
                    </a:lnTo>
                    <a:lnTo>
                      <a:pt x="397" y="83"/>
                    </a:lnTo>
                    <a:lnTo>
                      <a:pt x="397" y="81"/>
                    </a:lnTo>
                    <a:lnTo>
                      <a:pt x="397" y="80"/>
                    </a:lnTo>
                    <a:lnTo>
                      <a:pt x="397" y="78"/>
                    </a:lnTo>
                    <a:lnTo>
                      <a:pt x="399" y="78"/>
                    </a:lnTo>
                    <a:lnTo>
                      <a:pt x="401" y="78"/>
                    </a:lnTo>
                    <a:lnTo>
                      <a:pt x="403" y="78"/>
                    </a:lnTo>
                    <a:lnTo>
                      <a:pt x="405" y="78"/>
                    </a:lnTo>
                    <a:lnTo>
                      <a:pt x="405" y="76"/>
                    </a:lnTo>
                    <a:lnTo>
                      <a:pt x="405" y="74"/>
                    </a:lnTo>
                    <a:lnTo>
                      <a:pt x="403" y="74"/>
                    </a:lnTo>
                    <a:lnTo>
                      <a:pt x="403" y="72"/>
                    </a:lnTo>
                    <a:lnTo>
                      <a:pt x="405" y="72"/>
                    </a:lnTo>
                    <a:lnTo>
                      <a:pt x="407" y="72"/>
                    </a:lnTo>
                    <a:lnTo>
                      <a:pt x="409" y="72"/>
                    </a:lnTo>
                    <a:lnTo>
                      <a:pt x="411" y="70"/>
                    </a:lnTo>
                    <a:lnTo>
                      <a:pt x="411" y="68"/>
                    </a:lnTo>
                    <a:lnTo>
                      <a:pt x="411" y="68"/>
                    </a:lnTo>
                    <a:lnTo>
                      <a:pt x="407" y="68"/>
                    </a:lnTo>
                    <a:lnTo>
                      <a:pt x="405" y="68"/>
                    </a:lnTo>
                    <a:lnTo>
                      <a:pt x="401" y="68"/>
                    </a:lnTo>
                    <a:lnTo>
                      <a:pt x="399" y="68"/>
                    </a:lnTo>
                    <a:lnTo>
                      <a:pt x="397" y="66"/>
                    </a:lnTo>
                    <a:lnTo>
                      <a:pt x="397" y="62"/>
                    </a:lnTo>
                    <a:lnTo>
                      <a:pt x="399" y="58"/>
                    </a:lnTo>
                    <a:lnTo>
                      <a:pt x="401" y="56"/>
                    </a:lnTo>
                    <a:lnTo>
                      <a:pt x="405" y="52"/>
                    </a:lnTo>
                    <a:lnTo>
                      <a:pt x="405" y="50"/>
                    </a:lnTo>
                    <a:lnTo>
                      <a:pt x="403" y="50"/>
                    </a:lnTo>
                    <a:lnTo>
                      <a:pt x="401" y="50"/>
                    </a:lnTo>
                    <a:lnTo>
                      <a:pt x="399" y="50"/>
                    </a:lnTo>
                    <a:lnTo>
                      <a:pt x="399" y="52"/>
                    </a:lnTo>
                    <a:lnTo>
                      <a:pt x="397" y="56"/>
                    </a:lnTo>
                    <a:lnTo>
                      <a:pt x="394" y="58"/>
                    </a:lnTo>
                    <a:lnTo>
                      <a:pt x="392" y="62"/>
                    </a:lnTo>
                    <a:lnTo>
                      <a:pt x="392" y="66"/>
                    </a:lnTo>
                    <a:lnTo>
                      <a:pt x="394" y="68"/>
                    </a:lnTo>
                    <a:lnTo>
                      <a:pt x="394" y="70"/>
                    </a:lnTo>
                    <a:lnTo>
                      <a:pt x="394" y="74"/>
                    </a:lnTo>
                    <a:lnTo>
                      <a:pt x="392" y="76"/>
                    </a:lnTo>
                    <a:lnTo>
                      <a:pt x="388" y="78"/>
                    </a:lnTo>
                    <a:lnTo>
                      <a:pt x="386" y="80"/>
                    </a:lnTo>
                    <a:lnTo>
                      <a:pt x="384" y="80"/>
                    </a:lnTo>
                    <a:lnTo>
                      <a:pt x="382" y="81"/>
                    </a:lnTo>
                    <a:lnTo>
                      <a:pt x="382" y="83"/>
                    </a:lnTo>
                    <a:lnTo>
                      <a:pt x="380" y="81"/>
                    </a:lnTo>
                    <a:lnTo>
                      <a:pt x="380" y="78"/>
                    </a:lnTo>
                    <a:lnTo>
                      <a:pt x="378" y="76"/>
                    </a:lnTo>
                    <a:lnTo>
                      <a:pt x="376" y="76"/>
                    </a:lnTo>
                    <a:lnTo>
                      <a:pt x="374" y="76"/>
                    </a:lnTo>
                    <a:lnTo>
                      <a:pt x="372" y="78"/>
                    </a:lnTo>
                    <a:lnTo>
                      <a:pt x="372" y="80"/>
                    </a:lnTo>
                    <a:lnTo>
                      <a:pt x="372" y="80"/>
                    </a:lnTo>
                    <a:lnTo>
                      <a:pt x="370" y="80"/>
                    </a:lnTo>
                    <a:lnTo>
                      <a:pt x="368" y="78"/>
                    </a:lnTo>
                    <a:lnTo>
                      <a:pt x="366" y="74"/>
                    </a:lnTo>
                    <a:lnTo>
                      <a:pt x="365" y="70"/>
                    </a:lnTo>
                    <a:lnTo>
                      <a:pt x="365" y="66"/>
                    </a:lnTo>
                    <a:lnTo>
                      <a:pt x="366" y="62"/>
                    </a:lnTo>
                    <a:lnTo>
                      <a:pt x="370" y="58"/>
                    </a:lnTo>
                    <a:lnTo>
                      <a:pt x="374" y="54"/>
                    </a:lnTo>
                    <a:lnTo>
                      <a:pt x="378" y="50"/>
                    </a:lnTo>
                    <a:lnTo>
                      <a:pt x="380" y="47"/>
                    </a:lnTo>
                    <a:lnTo>
                      <a:pt x="384" y="43"/>
                    </a:lnTo>
                    <a:lnTo>
                      <a:pt x="388" y="39"/>
                    </a:lnTo>
                    <a:lnTo>
                      <a:pt x="392" y="37"/>
                    </a:lnTo>
                    <a:lnTo>
                      <a:pt x="394" y="35"/>
                    </a:lnTo>
                    <a:lnTo>
                      <a:pt x="397" y="35"/>
                    </a:lnTo>
                    <a:lnTo>
                      <a:pt x="399" y="33"/>
                    </a:lnTo>
                    <a:lnTo>
                      <a:pt x="403" y="31"/>
                    </a:lnTo>
                    <a:lnTo>
                      <a:pt x="407" y="29"/>
                    </a:lnTo>
                    <a:lnTo>
                      <a:pt x="411" y="31"/>
                    </a:lnTo>
                    <a:lnTo>
                      <a:pt x="415" y="31"/>
                    </a:lnTo>
                    <a:lnTo>
                      <a:pt x="419" y="33"/>
                    </a:lnTo>
                    <a:lnTo>
                      <a:pt x="421" y="33"/>
                    </a:lnTo>
                    <a:lnTo>
                      <a:pt x="425" y="35"/>
                    </a:lnTo>
                    <a:lnTo>
                      <a:pt x="427" y="37"/>
                    </a:lnTo>
                    <a:lnTo>
                      <a:pt x="429" y="39"/>
                    </a:lnTo>
                    <a:lnTo>
                      <a:pt x="430" y="41"/>
                    </a:lnTo>
                    <a:lnTo>
                      <a:pt x="432" y="41"/>
                    </a:lnTo>
                    <a:lnTo>
                      <a:pt x="436" y="43"/>
                    </a:lnTo>
                    <a:lnTo>
                      <a:pt x="436" y="45"/>
                    </a:lnTo>
                    <a:lnTo>
                      <a:pt x="436" y="47"/>
                    </a:lnTo>
                    <a:lnTo>
                      <a:pt x="436" y="48"/>
                    </a:lnTo>
                    <a:lnTo>
                      <a:pt x="432" y="48"/>
                    </a:lnTo>
                    <a:lnTo>
                      <a:pt x="429" y="48"/>
                    </a:lnTo>
                    <a:lnTo>
                      <a:pt x="427" y="47"/>
                    </a:lnTo>
                    <a:lnTo>
                      <a:pt x="423" y="47"/>
                    </a:lnTo>
                    <a:lnTo>
                      <a:pt x="421" y="47"/>
                    </a:lnTo>
                    <a:lnTo>
                      <a:pt x="421" y="48"/>
                    </a:lnTo>
                    <a:lnTo>
                      <a:pt x="423" y="50"/>
                    </a:lnTo>
                    <a:lnTo>
                      <a:pt x="425" y="50"/>
                    </a:lnTo>
                    <a:lnTo>
                      <a:pt x="427" y="52"/>
                    </a:lnTo>
                    <a:lnTo>
                      <a:pt x="429" y="56"/>
                    </a:lnTo>
                    <a:lnTo>
                      <a:pt x="432" y="56"/>
                    </a:lnTo>
                    <a:lnTo>
                      <a:pt x="434" y="56"/>
                    </a:lnTo>
                    <a:lnTo>
                      <a:pt x="434" y="56"/>
                    </a:lnTo>
                    <a:lnTo>
                      <a:pt x="434" y="54"/>
                    </a:lnTo>
                    <a:lnTo>
                      <a:pt x="432" y="52"/>
                    </a:lnTo>
                    <a:lnTo>
                      <a:pt x="432" y="52"/>
                    </a:lnTo>
                    <a:lnTo>
                      <a:pt x="434" y="52"/>
                    </a:lnTo>
                    <a:lnTo>
                      <a:pt x="438" y="54"/>
                    </a:lnTo>
                    <a:lnTo>
                      <a:pt x="440" y="54"/>
                    </a:lnTo>
                    <a:lnTo>
                      <a:pt x="440" y="52"/>
                    </a:lnTo>
                    <a:lnTo>
                      <a:pt x="440" y="52"/>
                    </a:lnTo>
                    <a:lnTo>
                      <a:pt x="438" y="50"/>
                    </a:lnTo>
                    <a:lnTo>
                      <a:pt x="440" y="50"/>
                    </a:lnTo>
                    <a:lnTo>
                      <a:pt x="442" y="48"/>
                    </a:lnTo>
                    <a:lnTo>
                      <a:pt x="446" y="48"/>
                    </a:lnTo>
                    <a:lnTo>
                      <a:pt x="446" y="48"/>
                    </a:lnTo>
                    <a:lnTo>
                      <a:pt x="446" y="48"/>
                    </a:lnTo>
                    <a:lnTo>
                      <a:pt x="446" y="47"/>
                    </a:lnTo>
                    <a:lnTo>
                      <a:pt x="446" y="45"/>
                    </a:lnTo>
                    <a:lnTo>
                      <a:pt x="446" y="43"/>
                    </a:lnTo>
                    <a:lnTo>
                      <a:pt x="446" y="41"/>
                    </a:lnTo>
                    <a:lnTo>
                      <a:pt x="448" y="41"/>
                    </a:lnTo>
                    <a:lnTo>
                      <a:pt x="450" y="41"/>
                    </a:lnTo>
                    <a:lnTo>
                      <a:pt x="450" y="43"/>
                    </a:lnTo>
                    <a:lnTo>
                      <a:pt x="450" y="45"/>
                    </a:lnTo>
                    <a:lnTo>
                      <a:pt x="450" y="47"/>
                    </a:lnTo>
                    <a:lnTo>
                      <a:pt x="450" y="48"/>
                    </a:lnTo>
                    <a:lnTo>
                      <a:pt x="452" y="47"/>
                    </a:lnTo>
                    <a:lnTo>
                      <a:pt x="452" y="47"/>
                    </a:lnTo>
                    <a:lnTo>
                      <a:pt x="458" y="43"/>
                    </a:lnTo>
                    <a:lnTo>
                      <a:pt x="463" y="41"/>
                    </a:lnTo>
                    <a:lnTo>
                      <a:pt x="463" y="41"/>
                    </a:lnTo>
                    <a:lnTo>
                      <a:pt x="465" y="41"/>
                    </a:lnTo>
                    <a:lnTo>
                      <a:pt x="465" y="41"/>
                    </a:lnTo>
                    <a:lnTo>
                      <a:pt x="465" y="43"/>
                    </a:lnTo>
                    <a:lnTo>
                      <a:pt x="465" y="43"/>
                    </a:lnTo>
                    <a:lnTo>
                      <a:pt x="467" y="43"/>
                    </a:lnTo>
                    <a:lnTo>
                      <a:pt x="467" y="43"/>
                    </a:lnTo>
                    <a:lnTo>
                      <a:pt x="471" y="41"/>
                    </a:lnTo>
                    <a:lnTo>
                      <a:pt x="477" y="41"/>
                    </a:lnTo>
                    <a:lnTo>
                      <a:pt x="481" y="39"/>
                    </a:lnTo>
                    <a:lnTo>
                      <a:pt x="483" y="39"/>
                    </a:lnTo>
                    <a:lnTo>
                      <a:pt x="483" y="37"/>
                    </a:lnTo>
                    <a:lnTo>
                      <a:pt x="483" y="37"/>
                    </a:lnTo>
                    <a:lnTo>
                      <a:pt x="485" y="35"/>
                    </a:lnTo>
                    <a:lnTo>
                      <a:pt x="487" y="37"/>
                    </a:lnTo>
                    <a:lnTo>
                      <a:pt x="489" y="39"/>
                    </a:lnTo>
                    <a:lnTo>
                      <a:pt x="491" y="39"/>
                    </a:lnTo>
                    <a:lnTo>
                      <a:pt x="494" y="41"/>
                    </a:lnTo>
                    <a:lnTo>
                      <a:pt x="496" y="41"/>
                    </a:lnTo>
                    <a:lnTo>
                      <a:pt x="496" y="39"/>
                    </a:lnTo>
                    <a:lnTo>
                      <a:pt x="496" y="39"/>
                    </a:lnTo>
                    <a:lnTo>
                      <a:pt x="496" y="35"/>
                    </a:lnTo>
                    <a:lnTo>
                      <a:pt x="496" y="33"/>
                    </a:lnTo>
                    <a:lnTo>
                      <a:pt x="498" y="27"/>
                    </a:lnTo>
                    <a:lnTo>
                      <a:pt x="500" y="25"/>
                    </a:lnTo>
                    <a:lnTo>
                      <a:pt x="502" y="23"/>
                    </a:lnTo>
                    <a:lnTo>
                      <a:pt x="504" y="23"/>
                    </a:lnTo>
                    <a:lnTo>
                      <a:pt x="504" y="23"/>
                    </a:lnTo>
                    <a:lnTo>
                      <a:pt x="504" y="27"/>
                    </a:lnTo>
                    <a:lnTo>
                      <a:pt x="506" y="29"/>
                    </a:lnTo>
                    <a:lnTo>
                      <a:pt x="506" y="33"/>
                    </a:lnTo>
                    <a:lnTo>
                      <a:pt x="506" y="37"/>
                    </a:lnTo>
                    <a:lnTo>
                      <a:pt x="506" y="41"/>
                    </a:lnTo>
                    <a:lnTo>
                      <a:pt x="504" y="43"/>
                    </a:lnTo>
                    <a:lnTo>
                      <a:pt x="502" y="45"/>
                    </a:lnTo>
                    <a:lnTo>
                      <a:pt x="502" y="47"/>
                    </a:lnTo>
                    <a:lnTo>
                      <a:pt x="502" y="48"/>
                    </a:lnTo>
                    <a:lnTo>
                      <a:pt x="504" y="48"/>
                    </a:lnTo>
                    <a:lnTo>
                      <a:pt x="508" y="48"/>
                    </a:lnTo>
                    <a:lnTo>
                      <a:pt x="508" y="47"/>
                    </a:lnTo>
                    <a:lnTo>
                      <a:pt x="510" y="47"/>
                    </a:lnTo>
                    <a:lnTo>
                      <a:pt x="510" y="45"/>
                    </a:lnTo>
                    <a:lnTo>
                      <a:pt x="512" y="43"/>
                    </a:lnTo>
                    <a:lnTo>
                      <a:pt x="512" y="43"/>
                    </a:lnTo>
                    <a:lnTo>
                      <a:pt x="516" y="43"/>
                    </a:lnTo>
                    <a:lnTo>
                      <a:pt x="518" y="47"/>
                    </a:lnTo>
                    <a:lnTo>
                      <a:pt x="522" y="47"/>
                    </a:lnTo>
                    <a:lnTo>
                      <a:pt x="522" y="47"/>
                    </a:lnTo>
                    <a:lnTo>
                      <a:pt x="524" y="45"/>
                    </a:lnTo>
                    <a:lnTo>
                      <a:pt x="522" y="43"/>
                    </a:lnTo>
                    <a:lnTo>
                      <a:pt x="520" y="41"/>
                    </a:lnTo>
                    <a:lnTo>
                      <a:pt x="518" y="39"/>
                    </a:lnTo>
                    <a:lnTo>
                      <a:pt x="514" y="39"/>
                    </a:lnTo>
                    <a:lnTo>
                      <a:pt x="512" y="39"/>
                    </a:lnTo>
                    <a:lnTo>
                      <a:pt x="510" y="39"/>
                    </a:lnTo>
                    <a:lnTo>
                      <a:pt x="510" y="37"/>
                    </a:lnTo>
                    <a:lnTo>
                      <a:pt x="510" y="37"/>
                    </a:lnTo>
                    <a:lnTo>
                      <a:pt x="510" y="33"/>
                    </a:lnTo>
                    <a:lnTo>
                      <a:pt x="508" y="31"/>
                    </a:lnTo>
                    <a:lnTo>
                      <a:pt x="508" y="29"/>
                    </a:lnTo>
                    <a:lnTo>
                      <a:pt x="508" y="27"/>
                    </a:lnTo>
                    <a:lnTo>
                      <a:pt x="510" y="25"/>
                    </a:lnTo>
                    <a:lnTo>
                      <a:pt x="510" y="25"/>
                    </a:lnTo>
                    <a:lnTo>
                      <a:pt x="512" y="25"/>
                    </a:lnTo>
                    <a:lnTo>
                      <a:pt x="512" y="25"/>
                    </a:lnTo>
                    <a:lnTo>
                      <a:pt x="512" y="27"/>
                    </a:lnTo>
                    <a:lnTo>
                      <a:pt x="512" y="29"/>
                    </a:lnTo>
                    <a:lnTo>
                      <a:pt x="512" y="31"/>
                    </a:lnTo>
                    <a:lnTo>
                      <a:pt x="512" y="31"/>
                    </a:lnTo>
                    <a:lnTo>
                      <a:pt x="516" y="31"/>
                    </a:lnTo>
                    <a:lnTo>
                      <a:pt x="518" y="29"/>
                    </a:lnTo>
                    <a:lnTo>
                      <a:pt x="520" y="27"/>
                    </a:lnTo>
                    <a:lnTo>
                      <a:pt x="520" y="27"/>
                    </a:lnTo>
                    <a:lnTo>
                      <a:pt x="520" y="27"/>
                    </a:lnTo>
                    <a:lnTo>
                      <a:pt x="520" y="27"/>
                    </a:lnTo>
                    <a:lnTo>
                      <a:pt x="520" y="27"/>
                    </a:lnTo>
                    <a:lnTo>
                      <a:pt x="524" y="27"/>
                    </a:lnTo>
                    <a:lnTo>
                      <a:pt x="524" y="27"/>
                    </a:lnTo>
                    <a:lnTo>
                      <a:pt x="526" y="29"/>
                    </a:lnTo>
                    <a:lnTo>
                      <a:pt x="526" y="31"/>
                    </a:lnTo>
                    <a:lnTo>
                      <a:pt x="527" y="33"/>
                    </a:lnTo>
                    <a:lnTo>
                      <a:pt x="529" y="35"/>
                    </a:lnTo>
                    <a:lnTo>
                      <a:pt x="531" y="39"/>
                    </a:lnTo>
                    <a:lnTo>
                      <a:pt x="533" y="41"/>
                    </a:lnTo>
                    <a:lnTo>
                      <a:pt x="535" y="43"/>
                    </a:lnTo>
                    <a:lnTo>
                      <a:pt x="535" y="43"/>
                    </a:lnTo>
                    <a:lnTo>
                      <a:pt x="537" y="41"/>
                    </a:lnTo>
                    <a:lnTo>
                      <a:pt x="535" y="39"/>
                    </a:lnTo>
                    <a:lnTo>
                      <a:pt x="535" y="37"/>
                    </a:lnTo>
                    <a:lnTo>
                      <a:pt x="533" y="35"/>
                    </a:lnTo>
                    <a:lnTo>
                      <a:pt x="531" y="33"/>
                    </a:lnTo>
                    <a:lnTo>
                      <a:pt x="531" y="31"/>
                    </a:lnTo>
                    <a:lnTo>
                      <a:pt x="531" y="27"/>
                    </a:lnTo>
                    <a:lnTo>
                      <a:pt x="529" y="25"/>
                    </a:lnTo>
                    <a:lnTo>
                      <a:pt x="527" y="25"/>
                    </a:lnTo>
                    <a:lnTo>
                      <a:pt x="526" y="23"/>
                    </a:lnTo>
                    <a:lnTo>
                      <a:pt x="526" y="21"/>
                    </a:lnTo>
                    <a:lnTo>
                      <a:pt x="526" y="19"/>
                    </a:lnTo>
                    <a:lnTo>
                      <a:pt x="527" y="19"/>
                    </a:lnTo>
                    <a:lnTo>
                      <a:pt x="531" y="19"/>
                    </a:lnTo>
                    <a:lnTo>
                      <a:pt x="533" y="17"/>
                    </a:lnTo>
                    <a:lnTo>
                      <a:pt x="535" y="16"/>
                    </a:lnTo>
                    <a:lnTo>
                      <a:pt x="539" y="14"/>
                    </a:lnTo>
                    <a:lnTo>
                      <a:pt x="545" y="12"/>
                    </a:lnTo>
                    <a:lnTo>
                      <a:pt x="551" y="10"/>
                    </a:lnTo>
                    <a:lnTo>
                      <a:pt x="553" y="10"/>
                    </a:lnTo>
                    <a:lnTo>
                      <a:pt x="555" y="10"/>
                    </a:lnTo>
                    <a:lnTo>
                      <a:pt x="557" y="10"/>
                    </a:lnTo>
                    <a:lnTo>
                      <a:pt x="559" y="10"/>
                    </a:lnTo>
                    <a:lnTo>
                      <a:pt x="560" y="10"/>
                    </a:lnTo>
                    <a:lnTo>
                      <a:pt x="562" y="10"/>
                    </a:lnTo>
                    <a:lnTo>
                      <a:pt x="564" y="10"/>
                    </a:lnTo>
                    <a:lnTo>
                      <a:pt x="566" y="10"/>
                    </a:lnTo>
                    <a:lnTo>
                      <a:pt x="568" y="10"/>
                    </a:lnTo>
                    <a:lnTo>
                      <a:pt x="568" y="8"/>
                    </a:lnTo>
                    <a:lnTo>
                      <a:pt x="568" y="6"/>
                    </a:lnTo>
                    <a:lnTo>
                      <a:pt x="570" y="4"/>
                    </a:lnTo>
                    <a:lnTo>
                      <a:pt x="570" y="2"/>
                    </a:lnTo>
                    <a:lnTo>
                      <a:pt x="572" y="0"/>
                    </a:lnTo>
                    <a:close/>
                  </a:path>
                </a:pathLst>
              </a:custGeom>
              <a:solidFill>
                <a:srgbClr val="F27076"/>
              </a:solidFill>
              <a:ln w="0">
                <a:noFill/>
                <a:prstDash val="solid"/>
                <a:round/>
                <a:headEnd/>
                <a:tailEnd/>
              </a:ln>
            </p:spPr>
            <p:txBody>
              <a:bodyPr vert="horz" wrap="square" lIns="45715" tIns="22857" rIns="45715" bIns="22857" numCol="1" anchor="t" anchorCtr="0" compatLnSpc="1">
                <a:prstTxWarp prst="textNoShape">
                  <a:avLst/>
                </a:prstTxWarp>
              </a:bodyPr>
              <a:lstStyle/>
              <a:p>
                <a:pPr defTabSz="1208493">
                  <a:defRPr/>
                </a:pPr>
                <a:endParaRPr lang="es-ES" sz="2400" dirty="0">
                  <a:solidFill>
                    <a:srgbClr val="000000"/>
                  </a:solidFill>
                  <a:latin typeface="Arial"/>
                </a:endParaRPr>
              </a:p>
            </p:txBody>
          </p:sp>
          <p:sp>
            <p:nvSpPr>
              <p:cNvPr id="832" name="Freeform 254">
                <a:extLst>
                  <a:ext uri="{FF2B5EF4-FFF2-40B4-BE49-F238E27FC236}">
                    <a16:creationId xmlns:a16="http://schemas.microsoft.com/office/drawing/2014/main" id="{DF62BB33-C2FE-433B-A63A-028FD1FB5079}"/>
                  </a:ext>
                </a:extLst>
              </p:cNvPr>
              <p:cNvSpPr>
                <a:spLocks noEditPoints="1"/>
              </p:cNvSpPr>
              <p:nvPr/>
            </p:nvSpPr>
            <p:spPr bwMode="auto">
              <a:xfrm>
                <a:off x="7219747" y="4869921"/>
                <a:ext cx="578053" cy="132901"/>
              </a:xfrm>
              <a:custGeom>
                <a:avLst/>
                <a:gdLst>
                  <a:gd name="T0" fmla="*/ 2 w 448"/>
                  <a:gd name="T1" fmla="*/ 35 h 103"/>
                  <a:gd name="T2" fmla="*/ 18 w 448"/>
                  <a:gd name="T3" fmla="*/ 25 h 103"/>
                  <a:gd name="T4" fmla="*/ 39 w 448"/>
                  <a:gd name="T5" fmla="*/ 31 h 103"/>
                  <a:gd name="T6" fmla="*/ 22 w 448"/>
                  <a:gd name="T7" fmla="*/ 33 h 103"/>
                  <a:gd name="T8" fmla="*/ 31 w 448"/>
                  <a:gd name="T9" fmla="*/ 19 h 103"/>
                  <a:gd name="T10" fmla="*/ 29 w 448"/>
                  <a:gd name="T11" fmla="*/ 23 h 103"/>
                  <a:gd name="T12" fmla="*/ 274 w 448"/>
                  <a:gd name="T13" fmla="*/ 21 h 103"/>
                  <a:gd name="T14" fmla="*/ 289 w 448"/>
                  <a:gd name="T15" fmla="*/ 27 h 103"/>
                  <a:gd name="T16" fmla="*/ 280 w 448"/>
                  <a:gd name="T17" fmla="*/ 33 h 103"/>
                  <a:gd name="T18" fmla="*/ 270 w 448"/>
                  <a:gd name="T19" fmla="*/ 31 h 103"/>
                  <a:gd name="T20" fmla="*/ 268 w 448"/>
                  <a:gd name="T21" fmla="*/ 25 h 103"/>
                  <a:gd name="T22" fmla="*/ 266 w 448"/>
                  <a:gd name="T23" fmla="*/ 19 h 103"/>
                  <a:gd name="T24" fmla="*/ 439 w 448"/>
                  <a:gd name="T25" fmla="*/ 25 h 103"/>
                  <a:gd name="T26" fmla="*/ 441 w 448"/>
                  <a:gd name="T27" fmla="*/ 17 h 103"/>
                  <a:gd name="T28" fmla="*/ 49 w 448"/>
                  <a:gd name="T29" fmla="*/ 19 h 103"/>
                  <a:gd name="T30" fmla="*/ 53 w 448"/>
                  <a:gd name="T31" fmla="*/ 29 h 103"/>
                  <a:gd name="T32" fmla="*/ 41 w 448"/>
                  <a:gd name="T33" fmla="*/ 21 h 103"/>
                  <a:gd name="T34" fmla="*/ 82 w 448"/>
                  <a:gd name="T35" fmla="*/ 6 h 103"/>
                  <a:gd name="T36" fmla="*/ 103 w 448"/>
                  <a:gd name="T37" fmla="*/ 8 h 103"/>
                  <a:gd name="T38" fmla="*/ 99 w 448"/>
                  <a:gd name="T39" fmla="*/ 15 h 103"/>
                  <a:gd name="T40" fmla="*/ 80 w 448"/>
                  <a:gd name="T41" fmla="*/ 27 h 103"/>
                  <a:gd name="T42" fmla="*/ 68 w 448"/>
                  <a:gd name="T43" fmla="*/ 41 h 103"/>
                  <a:gd name="T44" fmla="*/ 55 w 448"/>
                  <a:gd name="T45" fmla="*/ 35 h 103"/>
                  <a:gd name="T46" fmla="*/ 60 w 448"/>
                  <a:gd name="T47" fmla="*/ 23 h 103"/>
                  <a:gd name="T48" fmla="*/ 66 w 448"/>
                  <a:gd name="T49" fmla="*/ 17 h 103"/>
                  <a:gd name="T50" fmla="*/ 49 w 448"/>
                  <a:gd name="T51" fmla="*/ 15 h 103"/>
                  <a:gd name="T52" fmla="*/ 62 w 448"/>
                  <a:gd name="T53" fmla="*/ 10 h 103"/>
                  <a:gd name="T54" fmla="*/ 188 w 448"/>
                  <a:gd name="T55" fmla="*/ 4 h 103"/>
                  <a:gd name="T56" fmla="*/ 183 w 448"/>
                  <a:gd name="T57" fmla="*/ 8 h 103"/>
                  <a:gd name="T58" fmla="*/ 179 w 448"/>
                  <a:gd name="T59" fmla="*/ 12 h 103"/>
                  <a:gd name="T60" fmla="*/ 192 w 448"/>
                  <a:gd name="T61" fmla="*/ 14 h 103"/>
                  <a:gd name="T62" fmla="*/ 208 w 448"/>
                  <a:gd name="T63" fmla="*/ 14 h 103"/>
                  <a:gd name="T64" fmla="*/ 204 w 448"/>
                  <a:gd name="T65" fmla="*/ 19 h 103"/>
                  <a:gd name="T66" fmla="*/ 198 w 448"/>
                  <a:gd name="T67" fmla="*/ 29 h 103"/>
                  <a:gd name="T68" fmla="*/ 196 w 448"/>
                  <a:gd name="T69" fmla="*/ 39 h 103"/>
                  <a:gd name="T70" fmla="*/ 186 w 448"/>
                  <a:gd name="T71" fmla="*/ 50 h 103"/>
                  <a:gd name="T72" fmla="*/ 186 w 448"/>
                  <a:gd name="T73" fmla="*/ 58 h 103"/>
                  <a:gd name="T74" fmla="*/ 190 w 448"/>
                  <a:gd name="T75" fmla="*/ 66 h 103"/>
                  <a:gd name="T76" fmla="*/ 167 w 448"/>
                  <a:gd name="T77" fmla="*/ 78 h 103"/>
                  <a:gd name="T78" fmla="*/ 154 w 448"/>
                  <a:gd name="T79" fmla="*/ 91 h 103"/>
                  <a:gd name="T80" fmla="*/ 136 w 448"/>
                  <a:gd name="T81" fmla="*/ 97 h 103"/>
                  <a:gd name="T82" fmla="*/ 130 w 448"/>
                  <a:gd name="T83" fmla="*/ 76 h 103"/>
                  <a:gd name="T84" fmla="*/ 134 w 448"/>
                  <a:gd name="T85" fmla="*/ 66 h 103"/>
                  <a:gd name="T86" fmla="*/ 130 w 448"/>
                  <a:gd name="T87" fmla="*/ 64 h 103"/>
                  <a:gd name="T88" fmla="*/ 124 w 448"/>
                  <a:gd name="T89" fmla="*/ 58 h 103"/>
                  <a:gd name="T90" fmla="*/ 122 w 448"/>
                  <a:gd name="T91" fmla="*/ 50 h 103"/>
                  <a:gd name="T92" fmla="*/ 103 w 448"/>
                  <a:gd name="T93" fmla="*/ 43 h 103"/>
                  <a:gd name="T94" fmla="*/ 101 w 448"/>
                  <a:gd name="T95" fmla="*/ 35 h 103"/>
                  <a:gd name="T96" fmla="*/ 88 w 448"/>
                  <a:gd name="T97" fmla="*/ 35 h 103"/>
                  <a:gd name="T98" fmla="*/ 101 w 448"/>
                  <a:gd name="T99" fmla="*/ 27 h 103"/>
                  <a:gd name="T100" fmla="*/ 99 w 448"/>
                  <a:gd name="T101" fmla="*/ 19 h 103"/>
                  <a:gd name="T102" fmla="*/ 115 w 448"/>
                  <a:gd name="T103" fmla="*/ 12 h 103"/>
                  <a:gd name="T104" fmla="*/ 134 w 448"/>
                  <a:gd name="T105" fmla="*/ 15 h 103"/>
                  <a:gd name="T106" fmla="*/ 136 w 448"/>
                  <a:gd name="T107" fmla="*/ 10 h 103"/>
                  <a:gd name="T108" fmla="*/ 146 w 448"/>
                  <a:gd name="T109" fmla="*/ 12 h 103"/>
                  <a:gd name="T110" fmla="*/ 152 w 448"/>
                  <a:gd name="T111" fmla="*/ 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103">
                    <a:moveTo>
                      <a:pt x="4" y="29"/>
                    </a:moveTo>
                    <a:lnTo>
                      <a:pt x="6" y="29"/>
                    </a:lnTo>
                    <a:lnTo>
                      <a:pt x="8" y="31"/>
                    </a:lnTo>
                    <a:lnTo>
                      <a:pt x="8" y="33"/>
                    </a:lnTo>
                    <a:lnTo>
                      <a:pt x="8" y="35"/>
                    </a:lnTo>
                    <a:lnTo>
                      <a:pt x="6" y="35"/>
                    </a:lnTo>
                    <a:lnTo>
                      <a:pt x="2" y="35"/>
                    </a:lnTo>
                    <a:lnTo>
                      <a:pt x="0" y="31"/>
                    </a:lnTo>
                    <a:lnTo>
                      <a:pt x="0" y="31"/>
                    </a:lnTo>
                    <a:lnTo>
                      <a:pt x="0" y="29"/>
                    </a:lnTo>
                    <a:lnTo>
                      <a:pt x="2" y="29"/>
                    </a:lnTo>
                    <a:lnTo>
                      <a:pt x="4" y="29"/>
                    </a:lnTo>
                    <a:close/>
                    <a:moveTo>
                      <a:pt x="18" y="25"/>
                    </a:moveTo>
                    <a:lnTo>
                      <a:pt x="18" y="25"/>
                    </a:lnTo>
                    <a:lnTo>
                      <a:pt x="22" y="27"/>
                    </a:lnTo>
                    <a:lnTo>
                      <a:pt x="25" y="27"/>
                    </a:lnTo>
                    <a:lnTo>
                      <a:pt x="29" y="29"/>
                    </a:lnTo>
                    <a:lnTo>
                      <a:pt x="33" y="29"/>
                    </a:lnTo>
                    <a:lnTo>
                      <a:pt x="35" y="29"/>
                    </a:lnTo>
                    <a:lnTo>
                      <a:pt x="37" y="31"/>
                    </a:lnTo>
                    <a:lnTo>
                      <a:pt x="39" y="31"/>
                    </a:lnTo>
                    <a:lnTo>
                      <a:pt x="39" y="33"/>
                    </a:lnTo>
                    <a:lnTo>
                      <a:pt x="37" y="35"/>
                    </a:lnTo>
                    <a:lnTo>
                      <a:pt x="35" y="35"/>
                    </a:lnTo>
                    <a:lnTo>
                      <a:pt x="31" y="35"/>
                    </a:lnTo>
                    <a:lnTo>
                      <a:pt x="29" y="33"/>
                    </a:lnTo>
                    <a:lnTo>
                      <a:pt x="25" y="33"/>
                    </a:lnTo>
                    <a:lnTo>
                      <a:pt x="22" y="33"/>
                    </a:lnTo>
                    <a:lnTo>
                      <a:pt x="20" y="33"/>
                    </a:lnTo>
                    <a:lnTo>
                      <a:pt x="18" y="31"/>
                    </a:lnTo>
                    <a:lnTo>
                      <a:pt x="18" y="29"/>
                    </a:lnTo>
                    <a:lnTo>
                      <a:pt x="16" y="27"/>
                    </a:lnTo>
                    <a:lnTo>
                      <a:pt x="16" y="27"/>
                    </a:lnTo>
                    <a:lnTo>
                      <a:pt x="18" y="25"/>
                    </a:lnTo>
                    <a:close/>
                    <a:moveTo>
                      <a:pt x="31" y="19"/>
                    </a:moveTo>
                    <a:lnTo>
                      <a:pt x="33" y="21"/>
                    </a:lnTo>
                    <a:lnTo>
                      <a:pt x="35" y="21"/>
                    </a:lnTo>
                    <a:lnTo>
                      <a:pt x="35" y="23"/>
                    </a:lnTo>
                    <a:lnTo>
                      <a:pt x="35" y="25"/>
                    </a:lnTo>
                    <a:lnTo>
                      <a:pt x="33" y="25"/>
                    </a:lnTo>
                    <a:lnTo>
                      <a:pt x="31" y="23"/>
                    </a:lnTo>
                    <a:lnTo>
                      <a:pt x="29" y="23"/>
                    </a:lnTo>
                    <a:lnTo>
                      <a:pt x="29" y="21"/>
                    </a:lnTo>
                    <a:lnTo>
                      <a:pt x="29" y="21"/>
                    </a:lnTo>
                    <a:lnTo>
                      <a:pt x="31" y="19"/>
                    </a:lnTo>
                    <a:close/>
                    <a:moveTo>
                      <a:pt x="266" y="19"/>
                    </a:moveTo>
                    <a:lnTo>
                      <a:pt x="270" y="19"/>
                    </a:lnTo>
                    <a:lnTo>
                      <a:pt x="272" y="19"/>
                    </a:lnTo>
                    <a:lnTo>
                      <a:pt x="274" y="21"/>
                    </a:lnTo>
                    <a:lnTo>
                      <a:pt x="278" y="21"/>
                    </a:lnTo>
                    <a:lnTo>
                      <a:pt x="280" y="23"/>
                    </a:lnTo>
                    <a:lnTo>
                      <a:pt x="283" y="23"/>
                    </a:lnTo>
                    <a:lnTo>
                      <a:pt x="285" y="23"/>
                    </a:lnTo>
                    <a:lnTo>
                      <a:pt x="287" y="25"/>
                    </a:lnTo>
                    <a:lnTo>
                      <a:pt x="287" y="27"/>
                    </a:lnTo>
                    <a:lnTo>
                      <a:pt x="289" y="27"/>
                    </a:lnTo>
                    <a:lnTo>
                      <a:pt x="291" y="29"/>
                    </a:lnTo>
                    <a:lnTo>
                      <a:pt x="291" y="33"/>
                    </a:lnTo>
                    <a:lnTo>
                      <a:pt x="289" y="35"/>
                    </a:lnTo>
                    <a:lnTo>
                      <a:pt x="285" y="35"/>
                    </a:lnTo>
                    <a:lnTo>
                      <a:pt x="282" y="33"/>
                    </a:lnTo>
                    <a:lnTo>
                      <a:pt x="280" y="33"/>
                    </a:lnTo>
                    <a:lnTo>
                      <a:pt x="280" y="33"/>
                    </a:lnTo>
                    <a:lnTo>
                      <a:pt x="278" y="35"/>
                    </a:lnTo>
                    <a:lnTo>
                      <a:pt x="278" y="37"/>
                    </a:lnTo>
                    <a:lnTo>
                      <a:pt x="278" y="37"/>
                    </a:lnTo>
                    <a:lnTo>
                      <a:pt x="276" y="37"/>
                    </a:lnTo>
                    <a:lnTo>
                      <a:pt x="276" y="35"/>
                    </a:lnTo>
                    <a:lnTo>
                      <a:pt x="272" y="33"/>
                    </a:lnTo>
                    <a:lnTo>
                      <a:pt x="270" y="31"/>
                    </a:lnTo>
                    <a:lnTo>
                      <a:pt x="272" y="29"/>
                    </a:lnTo>
                    <a:lnTo>
                      <a:pt x="274" y="29"/>
                    </a:lnTo>
                    <a:lnTo>
                      <a:pt x="276" y="29"/>
                    </a:lnTo>
                    <a:lnTo>
                      <a:pt x="276" y="27"/>
                    </a:lnTo>
                    <a:lnTo>
                      <a:pt x="274" y="27"/>
                    </a:lnTo>
                    <a:lnTo>
                      <a:pt x="272" y="25"/>
                    </a:lnTo>
                    <a:lnTo>
                      <a:pt x="268" y="25"/>
                    </a:lnTo>
                    <a:lnTo>
                      <a:pt x="266" y="27"/>
                    </a:lnTo>
                    <a:lnTo>
                      <a:pt x="266" y="27"/>
                    </a:lnTo>
                    <a:lnTo>
                      <a:pt x="264" y="27"/>
                    </a:lnTo>
                    <a:lnTo>
                      <a:pt x="262" y="25"/>
                    </a:lnTo>
                    <a:lnTo>
                      <a:pt x="262" y="23"/>
                    </a:lnTo>
                    <a:lnTo>
                      <a:pt x="264" y="21"/>
                    </a:lnTo>
                    <a:lnTo>
                      <a:pt x="266" y="19"/>
                    </a:lnTo>
                    <a:close/>
                    <a:moveTo>
                      <a:pt x="446" y="17"/>
                    </a:moveTo>
                    <a:lnTo>
                      <a:pt x="448" y="17"/>
                    </a:lnTo>
                    <a:lnTo>
                      <a:pt x="446" y="17"/>
                    </a:lnTo>
                    <a:lnTo>
                      <a:pt x="445" y="19"/>
                    </a:lnTo>
                    <a:lnTo>
                      <a:pt x="445" y="21"/>
                    </a:lnTo>
                    <a:lnTo>
                      <a:pt x="443" y="23"/>
                    </a:lnTo>
                    <a:lnTo>
                      <a:pt x="439" y="25"/>
                    </a:lnTo>
                    <a:lnTo>
                      <a:pt x="439" y="25"/>
                    </a:lnTo>
                    <a:lnTo>
                      <a:pt x="437" y="23"/>
                    </a:lnTo>
                    <a:lnTo>
                      <a:pt x="437" y="21"/>
                    </a:lnTo>
                    <a:lnTo>
                      <a:pt x="437" y="19"/>
                    </a:lnTo>
                    <a:lnTo>
                      <a:pt x="439" y="19"/>
                    </a:lnTo>
                    <a:lnTo>
                      <a:pt x="439" y="19"/>
                    </a:lnTo>
                    <a:lnTo>
                      <a:pt x="441" y="17"/>
                    </a:lnTo>
                    <a:lnTo>
                      <a:pt x="445" y="17"/>
                    </a:lnTo>
                    <a:lnTo>
                      <a:pt x="446" y="17"/>
                    </a:lnTo>
                    <a:close/>
                    <a:moveTo>
                      <a:pt x="41" y="15"/>
                    </a:moveTo>
                    <a:lnTo>
                      <a:pt x="45" y="15"/>
                    </a:lnTo>
                    <a:lnTo>
                      <a:pt x="47" y="17"/>
                    </a:lnTo>
                    <a:lnTo>
                      <a:pt x="47" y="19"/>
                    </a:lnTo>
                    <a:lnTo>
                      <a:pt x="49" y="19"/>
                    </a:lnTo>
                    <a:lnTo>
                      <a:pt x="51" y="21"/>
                    </a:lnTo>
                    <a:lnTo>
                      <a:pt x="51" y="21"/>
                    </a:lnTo>
                    <a:lnTo>
                      <a:pt x="53" y="21"/>
                    </a:lnTo>
                    <a:lnTo>
                      <a:pt x="55" y="23"/>
                    </a:lnTo>
                    <a:lnTo>
                      <a:pt x="55" y="25"/>
                    </a:lnTo>
                    <a:lnTo>
                      <a:pt x="55" y="27"/>
                    </a:lnTo>
                    <a:lnTo>
                      <a:pt x="53" y="29"/>
                    </a:lnTo>
                    <a:lnTo>
                      <a:pt x="51" y="31"/>
                    </a:lnTo>
                    <a:lnTo>
                      <a:pt x="47" y="31"/>
                    </a:lnTo>
                    <a:lnTo>
                      <a:pt x="45" y="31"/>
                    </a:lnTo>
                    <a:lnTo>
                      <a:pt x="43" y="29"/>
                    </a:lnTo>
                    <a:lnTo>
                      <a:pt x="43" y="27"/>
                    </a:lnTo>
                    <a:lnTo>
                      <a:pt x="43" y="25"/>
                    </a:lnTo>
                    <a:lnTo>
                      <a:pt x="41" y="21"/>
                    </a:lnTo>
                    <a:lnTo>
                      <a:pt x="39" y="19"/>
                    </a:lnTo>
                    <a:lnTo>
                      <a:pt x="39" y="17"/>
                    </a:lnTo>
                    <a:lnTo>
                      <a:pt x="39" y="15"/>
                    </a:lnTo>
                    <a:lnTo>
                      <a:pt x="41" y="15"/>
                    </a:lnTo>
                    <a:close/>
                    <a:moveTo>
                      <a:pt x="78" y="6"/>
                    </a:moveTo>
                    <a:lnTo>
                      <a:pt x="80" y="6"/>
                    </a:lnTo>
                    <a:lnTo>
                      <a:pt x="82" y="6"/>
                    </a:lnTo>
                    <a:lnTo>
                      <a:pt x="86" y="6"/>
                    </a:lnTo>
                    <a:lnTo>
                      <a:pt x="88" y="6"/>
                    </a:lnTo>
                    <a:lnTo>
                      <a:pt x="89" y="6"/>
                    </a:lnTo>
                    <a:lnTo>
                      <a:pt x="91" y="6"/>
                    </a:lnTo>
                    <a:lnTo>
                      <a:pt x="95" y="6"/>
                    </a:lnTo>
                    <a:lnTo>
                      <a:pt x="99" y="6"/>
                    </a:lnTo>
                    <a:lnTo>
                      <a:pt x="103" y="8"/>
                    </a:lnTo>
                    <a:lnTo>
                      <a:pt x="107" y="8"/>
                    </a:lnTo>
                    <a:lnTo>
                      <a:pt x="109" y="8"/>
                    </a:lnTo>
                    <a:lnTo>
                      <a:pt x="109" y="10"/>
                    </a:lnTo>
                    <a:lnTo>
                      <a:pt x="107" y="10"/>
                    </a:lnTo>
                    <a:lnTo>
                      <a:pt x="107" y="10"/>
                    </a:lnTo>
                    <a:lnTo>
                      <a:pt x="103" y="12"/>
                    </a:lnTo>
                    <a:lnTo>
                      <a:pt x="99" y="15"/>
                    </a:lnTo>
                    <a:lnTo>
                      <a:pt x="97" y="17"/>
                    </a:lnTo>
                    <a:lnTo>
                      <a:pt x="93" y="19"/>
                    </a:lnTo>
                    <a:lnTo>
                      <a:pt x="89" y="21"/>
                    </a:lnTo>
                    <a:lnTo>
                      <a:pt x="86" y="23"/>
                    </a:lnTo>
                    <a:lnTo>
                      <a:pt x="82" y="23"/>
                    </a:lnTo>
                    <a:lnTo>
                      <a:pt x="80" y="25"/>
                    </a:lnTo>
                    <a:lnTo>
                      <a:pt x="80" y="27"/>
                    </a:lnTo>
                    <a:lnTo>
                      <a:pt x="80" y="29"/>
                    </a:lnTo>
                    <a:lnTo>
                      <a:pt x="80" y="33"/>
                    </a:lnTo>
                    <a:lnTo>
                      <a:pt x="78" y="33"/>
                    </a:lnTo>
                    <a:lnTo>
                      <a:pt x="78" y="33"/>
                    </a:lnTo>
                    <a:lnTo>
                      <a:pt x="74" y="35"/>
                    </a:lnTo>
                    <a:lnTo>
                      <a:pt x="72" y="39"/>
                    </a:lnTo>
                    <a:lnTo>
                      <a:pt x="68" y="41"/>
                    </a:lnTo>
                    <a:lnTo>
                      <a:pt x="68" y="41"/>
                    </a:lnTo>
                    <a:lnTo>
                      <a:pt x="62" y="41"/>
                    </a:lnTo>
                    <a:lnTo>
                      <a:pt x="60" y="41"/>
                    </a:lnTo>
                    <a:lnTo>
                      <a:pt x="57" y="41"/>
                    </a:lnTo>
                    <a:lnTo>
                      <a:pt x="55" y="41"/>
                    </a:lnTo>
                    <a:lnTo>
                      <a:pt x="53" y="39"/>
                    </a:lnTo>
                    <a:lnTo>
                      <a:pt x="55" y="35"/>
                    </a:lnTo>
                    <a:lnTo>
                      <a:pt x="57" y="33"/>
                    </a:lnTo>
                    <a:lnTo>
                      <a:pt x="60" y="31"/>
                    </a:lnTo>
                    <a:lnTo>
                      <a:pt x="62" y="29"/>
                    </a:lnTo>
                    <a:lnTo>
                      <a:pt x="60" y="27"/>
                    </a:lnTo>
                    <a:lnTo>
                      <a:pt x="60" y="25"/>
                    </a:lnTo>
                    <a:lnTo>
                      <a:pt x="60" y="25"/>
                    </a:lnTo>
                    <a:lnTo>
                      <a:pt x="60" y="23"/>
                    </a:lnTo>
                    <a:lnTo>
                      <a:pt x="62" y="21"/>
                    </a:lnTo>
                    <a:lnTo>
                      <a:pt x="64" y="21"/>
                    </a:lnTo>
                    <a:lnTo>
                      <a:pt x="68" y="21"/>
                    </a:lnTo>
                    <a:lnTo>
                      <a:pt x="72" y="19"/>
                    </a:lnTo>
                    <a:lnTo>
                      <a:pt x="72" y="19"/>
                    </a:lnTo>
                    <a:lnTo>
                      <a:pt x="68" y="17"/>
                    </a:lnTo>
                    <a:lnTo>
                      <a:pt x="66" y="17"/>
                    </a:lnTo>
                    <a:lnTo>
                      <a:pt x="62" y="17"/>
                    </a:lnTo>
                    <a:lnTo>
                      <a:pt x="60" y="17"/>
                    </a:lnTo>
                    <a:lnTo>
                      <a:pt x="57" y="17"/>
                    </a:lnTo>
                    <a:lnTo>
                      <a:pt x="55" y="17"/>
                    </a:lnTo>
                    <a:lnTo>
                      <a:pt x="53" y="17"/>
                    </a:lnTo>
                    <a:lnTo>
                      <a:pt x="51" y="15"/>
                    </a:lnTo>
                    <a:lnTo>
                      <a:pt x="49" y="15"/>
                    </a:lnTo>
                    <a:lnTo>
                      <a:pt x="47" y="14"/>
                    </a:lnTo>
                    <a:lnTo>
                      <a:pt x="47" y="14"/>
                    </a:lnTo>
                    <a:lnTo>
                      <a:pt x="47" y="12"/>
                    </a:lnTo>
                    <a:lnTo>
                      <a:pt x="51" y="12"/>
                    </a:lnTo>
                    <a:lnTo>
                      <a:pt x="51" y="12"/>
                    </a:lnTo>
                    <a:lnTo>
                      <a:pt x="57" y="12"/>
                    </a:lnTo>
                    <a:lnTo>
                      <a:pt x="62" y="10"/>
                    </a:lnTo>
                    <a:lnTo>
                      <a:pt x="68" y="8"/>
                    </a:lnTo>
                    <a:lnTo>
                      <a:pt x="78" y="6"/>
                    </a:lnTo>
                    <a:close/>
                    <a:moveTo>
                      <a:pt x="169" y="0"/>
                    </a:moveTo>
                    <a:lnTo>
                      <a:pt x="175" y="0"/>
                    </a:lnTo>
                    <a:lnTo>
                      <a:pt x="179" y="2"/>
                    </a:lnTo>
                    <a:lnTo>
                      <a:pt x="183" y="2"/>
                    </a:lnTo>
                    <a:lnTo>
                      <a:pt x="188" y="4"/>
                    </a:lnTo>
                    <a:lnTo>
                      <a:pt x="192" y="6"/>
                    </a:lnTo>
                    <a:lnTo>
                      <a:pt x="194" y="8"/>
                    </a:lnTo>
                    <a:lnTo>
                      <a:pt x="196" y="8"/>
                    </a:lnTo>
                    <a:lnTo>
                      <a:pt x="196" y="10"/>
                    </a:lnTo>
                    <a:lnTo>
                      <a:pt x="192" y="10"/>
                    </a:lnTo>
                    <a:lnTo>
                      <a:pt x="188" y="8"/>
                    </a:lnTo>
                    <a:lnTo>
                      <a:pt x="183" y="8"/>
                    </a:lnTo>
                    <a:lnTo>
                      <a:pt x="179" y="8"/>
                    </a:lnTo>
                    <a:lnTo>
                      <a:pt x="175" y="8"/>
                    </a:lnTo>
                    <a:lnTo>
                      <a:pt x="173" y="10"/>
                    </a:lnTo>
                    <a:lnTo>
                      <a:pt x="171" y="10"/>
                    </a:lnTo>
                    <a:lnTo>
                      <a:pt x="173" y="12"/>
                    </a:lnTo>
                    <a:lnTo>
                      <a:pt x="177" y="14"/>
                    </a:lnTo>
                    <a:lnTo>
                      <a:pt x="179" y="12"/>
                    </a:lnTo>
                    <a:lnTo>
                      <a:pt x="181" y="12"/>
                    </a:lnTo>
                    <a:lnTo>
                      <a:pt x="183" y="10"/>
                    </a:lnTo>
                    <a:lnTo>
                      <a:pt x="183" y="10"/>
                    </a:lnTo>
                    <a:lnTo>
                      <a:pt x="185" y="12"/>
                    </a:lnTo>
                    <a:lnTo>
                      <a:pt x="186" y="14"/>
                    </a:lnTo>
                    <a:lnTo>
                      <a:pt x="188" y="14"/>
                    </a:lnTo>
                    <a:lnTo>
                      <a:pt x="192" y="14"/>
                    </a:lnTo>
                    <a:lnTo>
                      <a:pt x="194" y="14"/>
                    </a:lnTo>
                    <a:lnTo>
                      <a:pt x="196" y="15"/>
                    </a:lnTo>
                    <a:lnTo>
                      <a:pt x="200" y="15"/>
                    </a:lnTo>
                    <a:lnTo>
                      <a:pt x="204" y="14"/>
                    </a:lnTo>
                    <a:lnTo>
                      <a:pt x="204" y="14"/>
                    </a:lnTo>
                    <a:lnTo>
                      <a:pt x="206" y="14"/>
                    </a:lnTo>
                    <a:lnTo>
                      <a:pt x="208" y="14"/>
                    </a:lnTo>
                    <a:lnTo>
                      <a:pt x="210" y="15"/>
                    </a:lnTo>
                    <a:lnTo>
                      <a:pt x="212" y="15"/>
                    </a:lnTo>
                    <a:lnTo>
                      <a:pt x="214" y="17"/>
                    </a:lnTo>
                    <a:lnTo>
                      <a:pt x="214" y="17"/>
                    </a:lnTo>
                    <a:lnTo>
                      <a:pt x="212" y="19"/>
                    </a:lnTo>
                    <a:lnTo>
                      <a:pt x="206" y="19"/>
                    </a:lnTo>
                    <a:lnTo>
                      <a:pt x="204" y="19"/>
                    </a:lnTo>
                    <a:lnTo>
                      <a:pt x="200" y="19"/>
                    </a:lnTo>
                    <a:lnTo>
                      <a:pt x="200" y="21"/>
                    </a:lnTo>
                    <a:lnTo>
                      <a:pt x="200" y="21"/>
                    </a:lnTo>
                    <a:lnTo>
                      <a:pt x="200" y="23"/>
                    </a:lnTo>
                    <a:lnTo>
                      <a:pt x="200" y="25"/>
                    </a:lnTo>
                    <a:lnTo>
                      <a:pt x="198" y="27"/>
                    </a:lnTo>
                    <a:lnTo>
                      <a:pt x="198" y="29"/>
                    </a:lnTo>
                    <a:lnTo>
                      <a:pt x="198" y="29"/>
                    </a:lnTo>
                    <a:lnTo>
                      <a:pt x="202" y="33"/>
                    </a:lnTo>
                    <a:lnTo>
                      <a:pt x="202" y="35"/>
                    </a:lnTo>
                    <a:lnTo>
                      <a:pt x="200" y="37"/>
                    </a:lnTo>
                    <a:lnTo>
                      <a:pt x="198" y="39"/>
                    </a:lnTo>
                    <a:lnTo>
                      <a:pt x="196" y="39"/>
                    </a:lnTo>
                    <a:lnTo>
                      <a:pt x="196" y="39"/>
                    </a:lnTo>
                    <a:lnTo>
                      <a:pt x="196" y="41"/>
                    </a:lnTo>
                    <a:lnTo>
                      <a:pt x="196" y="43"/>
                    </a:lnTo>
                    <a:lnTo>
                      <a:pt x="194" y="45"/>
                    </a:lnTo>
                    <a:lnTo>
                      <a:pt x="192" y="47"/>
                    </a:lnTo>
                    <a:lnTo>
                      <a:pt x="190" y="48"/>
                    </a:lnTo>
                    <a:lnTo>
                      <a:pt x="190" y="50"/>
                    </a:lnTo>
                    <a:lnTo>
                      <a:pt x="186" y="50"/>
                    </a:lnTo>
                    <a:lnTo>
                      <a:pt x="186" y="50"/>
                    </a:lnTo>
                    <a:lnTo>
                      <a:pt x="186" y="52"/>
                    </a:lnTo>
                    <a:lnTo>
                      <a:pt x="186" y="54"/>
                    </a:lnTo>
                    <a:lnTo>
                      <a:pt x="188" y="56"/>
                    </a:lnTo>
                    <a:lnTo>
                      <a:pt x="188" y="56"/>
                    </a:lnTo>
                    <a:lnTo>
                      <a:pt x="188" y="58"/>
                    </a:lnTo>
                    <a:lnTo>
                      <a:pt x="186" y="58"/>
                    </a:lnTo>
                    <a:lnTo>
                      <a:pt x="185" y="58"/>
                    </a:lnTo>
                    <a:lnTo>
                      <a:pt x="183" y="60"/>
                    </a:lnTo>
                    <a:lnTo>
                      <a:pt x="183" y="62"/>
                    </a:lnTo>
                    <a:lnTo>
                      <a:pt x="183" y="64"/>
                    </a:lnTo>
                    <a:lnTo>
                      <a:pt x="186" y="64"/>
                    </a:lnTo>
                    <a:lnTo>
                      <a:pt x="188" y="64"/>
                    </a:lnTo>
                    <a:lnTo>
                      <a:pt x="190" y="66"/>
                    </a:lnTo>
                    <a:lnTo>
                      <a:pt x="188" y="68"/>
                    </a:lnTo>
                    <a:lnTo>
                      <a:pt x="185" y="70"/>
                    </a:lnTo>
                    <a:lnTo>
                      <a:pt x="181" y="70"/>
                    </a:lnTo>
                    <a:lnTo>
                      <a:pt x="177" y="72"/>
                    </a:lnTo>
                    <a:lnTo>
                      <a:pt x="173" y="74"/>
                    </a:lnTo>
                    <a:lnTo>
                      <a:pt x="169" y="74"/>
                    </a:lnTo>
                    <a:lnTo>
                      <a:pt x="167" y="78"/>
                    </a:lnTo>
                    <a:lnTo>
                      <a:pt x="165" y="79"/>
                    </a:lnTo>
                    <a:lnTo>
                      <a:pt x="161" y="79"/>
                    </a:lnTo>
                    <a:lnTo>
                      <a:pt x="157" y="81"/>
                    </a:lnTo>
                    <a:lnTo>
                      <a:pt x="155" y="83"/>
                    </a:lnTo>
                    <a:lnTo>
                      <a:pt x="154" y="85"/>
                    </a:lnTo>
                    <a:lnTo>
                      <a:pt x="154" y="87"/>
                    </a:lnTo>
                    <a:lnTo>
                      <a:pt x="154" y="91"/>
                    </a:lnTo>
                    <a:lnTo>
                      <a:pt x="152" y="95"/>
                    </a:lnTo>
                    <a:lnTo>
                      <a:pt x="152" y="97"/>
                    </a:lnTo>
                    <a:lnTo>
                      <a:pt x="150" y="101"/>
                    </a:lnTo>
                    <a:lnTo>
                      <a:pt x="148" y="103"/>
                    </a:lnTo>
                    <a:lnTo>
                      <a:pt x="144" y="103"/>
                    </a:lnTo>
                    <a:lnTo>
                      <a:pt x="140" y="99"/>
                    </a:lnTo>
                    <a:lnTo>
                      <a:pt x="136" y="97"/>
                    </a:lnTo>
                    <a:lnTo>
                      <a:pt x="134" y="93"/>
                    </a:lnTo>
                    <a:lnTo>
                      <a:pt x="132" y="89"/>
                    </a:lnTo>
                    <a:lnTo>
                      <a:pt x="130" y="85"/>
                    </a:lnTo>
                    <a:lnTo>
                      <a:pt x="130" y="83"/>
                    </a:lnTo>
                    <a:lnTo>
                      <a:pt x="130" y="79"/>
                    </a:lnTo>
                    <a:lnTo>
                      <a:pt x="130" y="78"/>
                    </a:lnTo>
                    <a:lnTo>
                      <a:pt x="130" y="76"/>
                    </a:lnTo>
                    <a:lnTo>
                      <a:pt x="130" y="74"/>
                    </a:lnTo>
                    <a:lnTo>
                      <a:pt x="128" y="74"/>
                    </a:lnTo>
                    <a:lnTo>
                      <a:pt x="128" y="72"/>
                    </a:lnTo>
                    <a:lnTo>
                      <a:pt x="130" y="70"/>
                    </a:lnTo>
                    <a:lnTo>
                      <a:pt x="132" y="68"/>
                    </a:lnTo>
                    <a:lnTo>
                      <a:pt x="132" y="66"/>
                    </a:lnTo>
                    <a:lnTo>
                      <a:pt x="134" y="66"/>
                    </a:lnTo>
                    <a:lnTo>
                      <a:pt x="132" y="66"/>
                    </a:lnTo>
                    <a:lnTo>
                      <a:pt x="130" y="68"/>
                    </a:lnTo>
                    <a:lnTo>
                      <a:pt x="128" y="68"/>
                    </a:lnTo>
                    <a:lnTo>
                      <a:pt x="126" y="66"/>
                    </a:lnTo>
                    <a:lnTo>
                      <a:pt x="126" y="66"/>
                    </a:lnTo>
                    <a:lnTo>
                      <a:pt x="128" y="64"/>
                    </a:lnTo>
                    <a:lnTo>
                      <a:pt x="130" y="64"/>
                    </a:lnTo>
                    <a:lnTo>
                      <a:pt x="132" y="62"/>
                    </a:lnTo>
                    <a:lnTo>
                      <a:pt x="132" y="60"/>
                    </a:lnTo>
                    <a:lnTo>
                      <a:pt x="130" y="60"/>
                    </a:lnTo>
                    <a:lnTo>
                      <a:pt x="128" y="60"/>
                    </a:lnTo>
                    <a:lnTo>
                      <a:pt x="126" y="60"/>
                    </a:lnTo>
                    <a:lnTo>
                      <a:pt x="124" y="60"/>
                    </a:lnTo>
                    <a:lnTo>
                      <a:pt x="124" y="58"/>
                    </a:lnTo>
                    <a:lnTo>
                      <a:pt x="126" y="56"/>
                    </a:lnTo>
                    <a:lnTo>
                      <a:pt x="128" y="54"/>
                    </a:lnTo>
                    <a:lnTo>
                      <a:pt x="128" y="52"/>
                    </a:lnTo>
                    <a:lnTo>
                      <a:pt x="128" y="52"/>
                    </a:lnTo>
                    <a:lnTo>
                      <a:pt x="126" y="52"/>
                    </a:lnTo>
                    <a:lnTo>
                      <a:pt x="124" y="52"/>
                    </a:lnTo>
                    <a:lnTo>
                      <a:pt x="122" y="50"/>
                    </a:lnTo>
                    <a:lnTo>
                      <a:pt x="122" y="48"/>
                    </a:lnTo>
                    <a:lnTo>
                      <a:pt x="121" y="47"/>
                    </a:lnTo>
                    <a:lnTo>
                      <a:pt x="119" y="45"/>
                    </a:lnTo>
                    <a:lnTo>
                      <a:pt x="117" y="43"/>
                    </a:lnTo>
                    <a:lnTo>
                      <a:pt x="111" y="43"/>
                    </a:lnTo>
                    <a:lnTo>
                      <a:pt x="107" y="43"/>
                    </a:lnTo>
                    <a:lnTo>
                      <a:pt x="103" y="43"/>
                    </a:lnTo>
                    <a:lnTo>
                      <a:pt x="99" y="41"/>
                    </a:lnTo>
                    <a:lnTo>
                      <a:pt x="99" y="41"/>
                    </a:lnTo>
                    <a:lnTo>
                      <a:pt x="97" y="41"/>
                    </a:lnTo>
                    <a:lnTo>
                      <a:pt x="97" y="39"/>
                    </a:lnTo>
                    <a:lnTo>
                      <a:pt x="99" y="37"/>
                    </a:lnTo>
                    <a:lnTo>
                      <a:pt x="99" y="37"/>
                    </a:lnTo>
                    <a:lnTo>
                      <a:pt x="101" y="35"/>
                    </a:lnTo>
                    <a:lnTo>
                      <a:pt x="101" y="35"/>
                    </a:lnTo>
                    <a:lnTo>
                      <a:pt x="101" y="35"/>
                    </a:lnTo>
                    <a:lnTo>
                      <a:pt x="99" y="35"/>
                    </a:lnTo>
                    <a:lnTo>
                      <a:pt x="95" y="35"/>
                    </a:lnTo>
                    <a:lnTo>
                      <a:pt x="93" y="35"/>
                    </a:lnTo>
                    <a:lnTo>
                      <a:pt x="89" y="35"/>
                    </a:lnTo>
                    <a:lnTo>
                      <a:pt x="88" y="35"/>
                    </a:lnTo>
                    <a:lnTo>
                      <a:pt x="88" y="33"/>
                    </a:lnTo>
                    <a:lnTo>
                      <a:pt x="89" y="29"/>
                    </a:lnTo>
                    <a:lnTo>
                      <a:pt x="91" y="29"/>
                    </a:lnTo>
                    <a:lnTo>
                      <a:pt x="93" y="29"/>
                    </a:lnTo>
                    <a:lnTo>
                      <a:pt x="97" y="29"/>
                    </a:lnTo>
                    <a:lnTo>
                      <a:pt x="99" y="29"/>
                    </a:lnTo>
                    <a:lnTo>
                      <a:pt x="101" y="27"/>
                    </a:lnTo>
                    <a:lnTo>
                      <a:pt x="103" y="27"/>
                    </a:lnTo>
                    <a:lnTo>
                      <a:pt x="103" y="25"/>
                    </a:lnTo>
                    <a:lnTo>
                      <a:pt x="103" y="23"/>
                    </a:lnTo>
                    <a:lnTo>
                      <a:pt x="103" y="23"/>
                    </a:lnTo>
                    <a:lnTo>
                      <a:pt x="101" y="21"/>
                    </a:lnTo>
                    <a:lnTo>
                      <a:pt x="99" y="21"/>
                    </a:lnTo>
                    <a:lnTo>
                      <a:pt x="99" y="19"/>
                    </a:lnTo>
                    <a:lnTo>
                      <a:pt x="99" y="17"/>
                    </a:lnTo>
                    <a:lnTo>
                      <a:pt x="103" y="15"/>
                    </a:lnTo>
                    <a:lnTo>
                      <a:pt x="105" y="15"/>
                    </a:lnTo>
                    <a:lnTo>
                      <a:pt x="107" y="15"/>
                    </a:lnTo>
                    <a:lnTo>
                      <a:pt x="111" y="15"/>
                    </a:lnTo>
                    <a:lnTo>
                      <a:pt x="113" y="14"/>
                    </a:lnTo>
                    <a:lnTo>
                      <a:pt x="115" y="12"/>
                    </a:lnTo>
                    <a:lnTo>
                      <a:pt x="117" y="12"/>
                    </a:lnTo>
                    <a:lnTo>
                      <a:pt x="121" y="12"/>
                    </a:lnTo>
                    <a:lnTo>
                      <a:pt x="122" y="12"/>
                    </a:lnTo>
                    <a:lnTo>
                      <a:pt x="126" y="12"/>
                    </a:lnTo>
                    <a:lnTo>
                      <a:pt x="128" y="14"/>
                    </a:lnTo>
                    <a:lnTo>
                      <a:pt x="130" y="15"/>
                    </a:lnTo>
                    <a:lnTo>
                      <a:pt x="134" y="15"/>
                    </a:lnTo>
                    <a:lnTo>
                      <a:pt x="134" y="15"/>
                    </a:lnTo>
                    <a:lnTo>
                      <a:pt x="134" y="14"/>
                    </a:lnTo>
                    <a:lnTo>
                      <a:pt x="134" y="12"/>
                    </a:lnTo>
                    <a:lnTo>
                      <a:pt x="134" y="12"/>
                    </a:lnTo>
                    <a:lnTo>
                      <a:pt x="134" y="10"/>
                    </a:lnTo>
                    <a:lnTo>
                      <a:pt x="134" y="10"/>
                    </a:lnTo>
                    <a:lnTo>
                      <a:pt x="136" y="10"/>
                    </a:lnTo>
                    <a:lnTo>
                      <a:pt x="140" y="12"/>
                    </a:lnTo>
                    <a:lnTo>
                      <a:pt x="142" y="14"/>
                    </a:lnTo>
                    <a:lnTo>
                      <a:pt x="144" y="14"/>
                    </a:lnTo>
                    <a:lnTo>
                      <a:pt x="146" y="14"/>
                    </a:lnTo>
                    <a:lnTo>
                      <a:pt x="146" y="14"/>
                    </a:lnTo>
                    <a:lnTo>
                      <a:pt x="146" y="12"/>
                    </a:lnTo>
                    <a:lnTo>
                      <a:pt x="146" y="12"/>
                    </a:lnTo>
                    <a:lnTo>
                      <a:pt x="146" y="12"/>
                    </a:lnTo>
                    <a:lnTo>
                      <a:pt x="148" y="10"/>
                    </a:lnTo>
                    <a:lnTo>
                      <a:pt x="148" y="10"/>
                    </a:lnTo>
                    <a:lnTo>
                      <a:pt x="148" y="8"/>
                    </a:lnTo>
                    <a:lnTo>
                      <a:pt x="148" y="6"/>
                    </a:lnTo>
                    <a:lnTo>
                      <a:pt x="148" y="6"/>
                    </a:lnTo>
                    <a:lnTo>
                      <a:pt x="152" y="4"/>
                    </a:lnTo>
                    <a:lnTo>
                      <a:pt x="155" y="4"/>
                    </a:lnTo>
                    <a:lnTo>
                      <a:pt x="157" y="4"/>
                    </a:lnTo>
                    <a:lnTo>
                      <a:pt x="161" y="2"/>
                    </a:lnTo>
                    <a:lnTo>
                      <a:pt x="165" y="0"/>
                    </a:lnTo>
                    <a:lnTo>
                      <a:pt x="169" y="0"/>
                    </a:lnTo>
                    <a:close/>
                  </a:path>
                </a:pathLst>
              </a:custGeom>
              <a:solidFill>
                <a:srgbClr val="F27076"/>
              </a:solidFill>
              <a:ln w="0">
                <a:noFill/>
                <a:prstDash val="solid"/>
                <a:round/>
                <a:headEnd/>
                <a:tailEnd/>
              </a:ln>
            </p:spPr>
            <p:txBody>
              <a:bodyPr vert="horz" wrap="square" lIns="45715" tIns="22857" rIns="45715" bIns="22857" numCol="1" anchor="t" anchorCtr="0" compatLnSpc="1">
                <a:prstTxWarp prst="textNoShape">
                  <a:avLst/>
                </a:prstTxWarp>
              </a:bodyPr>
              <a:lstStyle/>
              <a:p>
                <a:pPr defTabSz="1208493">
                  <a:defRPr/>
                </a:pPr>
                <a:endParaRPr lang="es-ES" sz="2400" dirty="0">
                  <a:solidFill>
                    <a:srgbClr val="000000"/>
                  </a:solidFill>
                  <a:latin typeface="Arial"/>
                </a:endParaRPr>
              </a:p>
            </p:txBody>
          </p:sp>
          <p:sp>
            <p:nvSpPr>
              <p:cNvPr id="833" name="Rectangle 255">
                <a:extLst>
                  <a:ext uri="{FF2B5EF4-FFF2-40B4-BE49-F238E27FC236}">
                    <a16:creationId xmlns:a16="http://schemas.microsoft.com/office/drawing/2014/main" id="{1A9EBED9-AB01-4563-A1CB-B4086C1916C9}"/>
                  </a:ext>
                </a:extLst>
              </p:cNvPr>
              <p:cNvSpPr>
                <a:spLocks noChangeArrowheads="1"/>
              </p:cNvSpPr>
              <p:nvPr/>
            </p:nvSpPr>
            <p:spPr bwMode="auto">
              <a:xfrm>
                <a:off x="7117813" y="5515069"/>
                <a:ext cx="878693" cy="23225"/>
              </a:xfrm>
              <a:prstGeom prst="rect">
                <a:avLst/>
              </a:prstGeom>
              <a:solidFill>
                <a:srgbClr val="A3E5E6"/>
              </a:solidFill>
              <a:ln w="0">
                <a:noFill/>
                <a:prstDash val="solid"/>
                <a:miter lim="800000"/>
                <a:headEnd/>
                <a:tailEnd/>
              </a:ln>
            </p:spPr>
            <p:txBody>
              <a:bodyPr vert="horz" wrap="square" lIns="45715" tIns="22857" rIns="45715" bIns="22857" numCol="1" anchor="t" anchorCtr="0" compatLnSpc="1">
                <a:prstTxWarp prst="textNoShape">
                  <a:avLst/>
                </a:prstTxWarp>
              </a:bodyPr>
              <a:lstStyle/>
              <a:p>
                <a:pPr defTabSz="1208493">
                  <a:defRPr/>
                </a:pPr>
                <a:endParaRPr lang="es-ES" sz="2400" dirty="0">
                  <a:solidFill>
                    <a:srgbClr val="000000"/>
                  </a:solidFill>
                  <a:latin typeface="Arial"/>
                </a:endParaRPr>
              </a:p>
            </p:txBody>
          </p:sp>
          <p:sp>
            <p:nvSpPr>
              <p:cNvPr id="834" name="Rectangle 256">
                <a:extLst>
                  <a:ext uri="{FF2B5EF4-FFF2-40B4-BE49-F238E27FC236}">
                    <a16:creationId xmlns:a16="http://schemas.microsoft.com/office/drawing/2014/main" id="{64187517-7E2B-4505-B14B-00C843F11108}"/>
                  </a:ext>
                </a:extLst>
              </p:cNvPr>
              <p:cNvSpPr>
                <a:spLocks noChangeArrowheads="1"/>
              </p:cNvSpPr>
              <p:nvPr/>
            </p:nvSpPr>
            <p:spPr bwMode="auto">
              <a:xfrm>
                <a:off x="7117813" y="5562810"/>
                <a:ext cx="878693" cy="20645"/>
              </a:xfrm>
              <a:prstGeom prst="rect">
                <a:avLst/>
              </a:prstGeom>
              <a:solidFill>
                <a:srgbClr val="A3E5E6"/>
              </a:solidFill>
              <a:ln w="0">
                <a:noFill/>
                <a:prstDash val="solid"/>
                <a:miter lim="800000"/>
                <a:headEnd/>
                <a:tailEnd/>
              </a:ln>
            </p:spPr>
            <p:txBody>
              <a:bodyPr vert="horz" wrap="square" lIns="45715" tIns="22857" rIns="45715" bIns="22857" numCol="1" anchor="t" anchorCtr="0" compatLnSpc="1">
                <a:prstTxWarp prst="textNoShape">
                  <a:avLst/>
                </a:prstTxWarp>
              </a:bodyPr>
              <a:lstStyle/>
              <a:p>
                <a:pPr defTabSz="1208493">
                  <a:defRPr/>
                </a:pPr>
                <a:endParaRPr lang="es-ES" sz="2400" dirty="0">
                  <a:solidFill>
                    <a:srgbClr val="000000"/>
                  </a:solidFill>
                  <a:latin typeface="Arial"/>
                </a:endParaRPr>
              </a:p>
            </p:txBody>
          </p:sp>
          <p:sp>
            <p:nvSpPr>
              <p:cNvPr id="835" name="Rectangle 257">
                <a:extLst>
                  <a:ext uri="{FF2B5EF4-FFF2-40B4-BE49-F238E27FC236}">
                    <a16:creationId xmlns:a16="http://schemas.microsoft.com/office/drawing/2014/main" id="{CFB0EFF1-6AB4-4C98-BCE4-8F33573CC07C}"/>
                  </a:ext>
                </a:extLst>
              </p:cNvPr>
              <p:cNvSpPr>
                <a:spLocks noChangeArrowheads="1"/>
              </p:cNvSpPr>
              <p:nvPr/>
            </p:nvSpPr>
            <p:spPr bwMode="auto">
              <a:xfrm>
                <a:off x="7117813" y="5607971"/>
                <a:ext cx="878693" cy="23225"/>
              </a:xfrm>
              <a:prstGeom prst="rect">
                <a:avLst/>
              </a:prstGeom>
              <a:solidFill>
                <a:srgbClr val="A3E5E6"/>
              </a:solidFill>
              <a:ln w="0">
                <a:noFill/>
                <a:prstDash val="solid"/>
                <a:miter lim="800000"/>
                <a:headEnd/>
                <a:tailEnd/>
              </a:ln>
            </p:spPr>
            <p:txBody>
              <a:bodyPr vert="horz" wrap="square" lIns="45715" tIns="22857" rIns="45715" bIns="22857" numCol="1" anchor="t" anchorCtr="0" compatLnSpc="1">
                <a:prstTxWarp prst="textNoShape">
                  <a:avLst/>
                </a:prstTxWarp>
              </a:bodyPr>
              <a:lstStyle/>
              <a:p>
                <a:pPr defTabSz="1208493">
                  <a:defRPr/>
                </a:pPr>
                <a:endParaRPr lang="es-ES" sz="2400" dirty="0">
                  <a:solidFill>
                    <a:srgbClr val="000000"/>
                  </a:solidFill>
                  <a:latin typeface="Arial"/>
                </a:endParaRPr>
              </a:p>
            </p:txBody>
          </p:sp>
          <p:sp>
            <p:nvSpPr>
              <p:cNvPr id="836" name="Rectangle 258">
                <a:extLst>
                  <a:ext uri="{FF2B5EF4-FFF2-40B4-BE49-F238E27FC236}">
                    <a16:creationId xmlns:a16="http://schemas.microsoft.com/office/drawing/2014/main" id="{4F56C18F-062A-465E-B67C-2D247AC5F00F}"/>
                  </a:ext>
                </a:extLst>
              </p:cNvPr>
              <p:cNvSpPr>
                <a:spLocks noChangeArrowheads="1"/>
              </p:cNvSpPr>
              <p:nvPr/>
            </p:nvSpPr>
            <p:spPr bwMode="auto">
              <a:xfrm>
                <a:off x="7117813" y="5655711"/>
                <a:ext cx="878693" cy="20645"/>
              </a:xfrm>
              <a:prstGeom prst="rect">
                <a:avLst/>
              </a:prstGeom>
              <a:solidFill>
                <a:srgbClr val="A3E5E6"/>
              </a:solidFill>
              <a:ln w="0">
                <a:noFill/>
                <a:prstDash val="solid"/>
                <a:miter lim="800000"/>
                <a:headEnd/>
                <a:tailEnd/>
              </a:ln>
            </p:spPr>
            <p:txBody>
              <a:bodyPr vert="horz" wrap="square" lIns="45715" tIns="22857" rIns="45715" bIns="22857" numCol="1" anchor="t" anchorCtr="0" compatLnSpc="1">
                <a:prstTxWarp prst="textNoShape">
                  <a:avLst/>
                </a:prstTxWarp>
              </a:bodyPr>
              <a:lstStyle/>
              <a:p>
                <a:pPr defTabSz="1208493">
                  <a:defRPr/>
                </a:pPr>
                <a:endParaRPr lang="es-ES" sz="2400" dirty="0">
                  <a:solidFill>
                    <a:srgbClr val="000000"/>
                  </a:solidFill>
                  <a:latin typeface="Arial"/>
                </a:endParaRPr>
              </a:p>
            </p:txBody>
          </p:sp>
          <p:sp>
            <p:nvSpPr>
              <p:cNvPr id="837" name="Rectangle 259">
                <a:extLst>
                  <a:ext uri="{FF2B5EF4-FFF2-40B4-BE49-F238E27FC236}">
                    <a16:creationId xmlns:a16="http://schemas.microsoft.com/office/drawing/2014/main" id="{C12664C9-E4B1-4278-8500-CD9DF07B0B13}"/>
                  </a:ext>
                </a:extLst>
              </p:cNvPr>
              <p:cNvSpPr>
                <a:spLocks noChangeArrowheads="1"/>
              </p:cNvSpPr>
              <p:nvPr/>
            </p:nvSpPr>
            <p:spPr bwMode="auto">
              <a:xfrm>
                <a:off x="7117813" y="5703453"/>
                <a:ext cx="472249" cy="19355"/>
              </a:xfrm>
              <a:prstGeom prst="rect">
                <a:avLst/>
              </a:prstGeom>
              <a:solidFill>
                <a:srgbClr val="A3E5E6"/>
              </a:solidFill>
              <a:ln w="0">
                <a:noFill/>
                <a:prstDash val="solid"/>
                <a:miter lim="800000"/>
                <a:headEnd/>
                <a:tailEnd/>
              </a:ln>
            </p:spPr>
            <p:txBody>
              <a:bodyPr vert="horz" wrap="square" lIns="45715" tIns="22857" rIns="45715" bIns="22857" numCol="1" anchor="t" anchorCtr="0" compatLnSpc="1">
                <a:prstTxWarp prst="textNoShape">
                  <a:avLst/>
                </a:prstTxWarp>
              </a:bodyPr>
              <a:lstStyle/>
              <a:p>
                <a:pPr defTabSz="1208493">
                  <a:defRPr/>
                </a:pPr>
                <a:endParaRPr lang="es-ES" sz="2400" dirty="0">
                  <a:solidFill>
                    <a:srgbClr val="000000"/>
                  </a:solidFill>
                  <a:latin typeface="Arial"/>
                </a:endParaRPr>
              </a:p>
            </p:txBody>
          </p:sp>
          <p:sp>
            <p:nvSpPr>
              <p:cNvPr id="838" name="Freeform 260">
                <a:extLst>
                  <a:ext uri="{FF2B5EF4-FFF2-40B4-BE49-F238E27FC236}">
                    <a16:creationId xmlns:a16="http://schemas.microsoft.com/office/drawing/2014/main" id="{E7D1B287-BC06-46CD-B231-A99547A38F31}"/>
                  </a:ext>
                </a:extLst>
              </p:cNvPr>
              <p:cNvSpPr>
                <a:spLocks/>
              </p:cNvSpPr>
              <p:nvPr/>
            </p:nvSpPr>
            <p:spPr bwMode="auto">
              <a:xfrm>
                <a:off x="7602965" y="5838934"/>
                <a:ext cx="265801" cy="264511"/>
              </a:xfrm>
              <a:custGeom>
                <a:avLst/>
                <a:gdLst>
                  <a:gd name="T0" fmla="*/ 103 w 206"/>
                  <a:gd name="T1" fmla="*/ 0 h 205"/>
                  <a:gd name="T2" fmla="*/ 113 w 206"/>
                  <a:gd name="T3" fmla="*/ 2 h 205"/>
                  <a:gd name="T4" fmla="*/ 124 w 206"/>
                  <a:gd name="T5" fmla="*/ 2 h 205"/>
                  <a:gd name="T6" fmla="*/ 103 w 206"/>
                  <a:gd name="T7" fmla="*/ 103 h 205"/>
                  <a:gd name="T8" fmla="*/ 206 w 206"/>
                  <a:gd name="T9" fmla="*/ 95 h 205"/>
                  <a:gd name="T10" fmla="*/ 206 w 206"/>
                  <a:gd name="T11" fmla="*/ 103 h 205"/>
                  <a:gd name="T12" fmla="*/ 200 w 206"/>
                  <a:gd name="T13" fmla="*/ 136 h 205"/>
                  <a:gd name="T14" fmla="*/ 186 w 206"/>
                  <a:gd name="T15" fmla="*/ 165 h 205"/>
                  <a:gd name="T16" fmla="*/ 163 w 206"/>
                  <a:gd name="T17" fmla="*/ 186 h 205"/>
                  <a:gd name="T18" fmla="*/ 136 w 206"/>
                  <a:gd name="T19" fmla="*/ 201 h 205"/>
                  <a:gd name="T20" fmla="*/ 103 w 206"/>
                  <a:gd name="T21" fmla="*/ 205 h 205"/>
                  <a:gd name="T22" fmla="*/ 70 w 206"/>
                  <a:gd name="T23" fmla="*/ 201 h 205"/>
                  <a:gd name="T24" fmla="*/ 43 w 206"/>
                  <a:gd name="T25" fmla="*/ 186 h 205"/>
                  <a:gd name="T26" fmla="*/ 19 w 206"/>
                  <a:gd name="T27" fmla="*/ 165 h 205"/>
                  <a:gd name="T28" fmla="*/ 6 w 206"/>
                  <a:gd name="T29" fmla="*/ 136 h 205"/>
                  <a:gd name="T30" fmla="*/ 0 w 206"/>
                  <a:gd name="T31" fmla="*/ 103 h 205"/>
                  <a:gd name="T32" fmla="*/ 6 w 206"/>
                  <a:gd name="T33" fmla="*/ 72 h 205"/>
                  <a:gd name="T34" fmla="*/ 19 w 206"/>
                  <a:gd name="T35" fmla="*/ 42 h 205"/>
                  <a:gd name="T36" fmla="*/ 43 w 206"/>
                  <a:gd name="T37" fmla="*/ 21 h 205"/>
                  <a:gd name="T38" fmla="*/ 70 w 206"/>
                  <a:gd name="T39" fmla="*/ 6 h 205"/>
                  <a:gd name="T40" fmla="*/ 103 w 206"/>
                  <a:gd name="T4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205">
                    <a:moveTo>
                      <a:pt x="103" y="0"/>
                    </a:moveTo>
                    <a:lnTo>
                      <a:pt x="113" y="2"/>
                    </a:lnTo>
                    <a:lnTo>
                      <a:pt x="124" y="2"/>
                    </a:lnTo>
                    <a:lnTo>
                      <a:pt x="103" y="103"/>
                    </a:lnTo>
                    <a:lnTo>
                      <a:pt x="206" y="95"/>
                    </a:lnTo>
                    <a:lnTo>
                      <a:pt x="206" y="103"/>
                    </a:lnTo>
                    <a:lnTo>
                      <a:pt x="200" y="136"/>
                    </a:lnTo>
                    <a:lnTo>
                      <a:pt x="186" y="165"/>
                    </a:lnTo>
                    <a:lnTo>
                      <a:pt x="163" y="186"/>
                    </a:lnTo>
                    <a:lnTo>
                      <a:pt x="136" y="201"/>
                    </a:lnTo>
                    <a:lnTo>
                      <a:pt x="103" y="205"/>
                    </a:lnTo>
                    <a:lnTo>
                      <a:pt x="70" y="201"/>
                    </a:lnTo>
                    <a:lnTo>
                      <a:pt x="43" y="186"/>
                    </a:lnTo>
                    <a:lnTo>
                      <a:pt x="19" y="165"/>
                    </a:lnTo>
                    <a:lnTo>
                      <a:pt x="6" y="136"/>
                    </a:lnTo>
                    <a:lnTo>
                      <a:pt x="0" y="103"/>
                    </a:lnTo>
                    <a:lnTo>
                      <a:pt x="6" y="72"/>
                    </a:lnTo>
                    <a:lnTo>
                      <a:pt x="19" y="42"/>
                    </a:lnTo>
                    <a:lnTo>
                      <a:pt x="43" y="21"/>
                    </a:lnTo>
                    <a:lnTo>
                      <a:pt x="70" y="6"/>
                    </a:lnTo>
                    <a:lnTo>
                      <a:pt x="103" y="0"/>
                    </a:lnTo>
                    <a:close/>
                  </a:path>
                </a:pathLst>
              </a:custGeom>
              <a:solidFill>
                <a:srgbClr val="FFA600"/>
              </a:solidFill>
              <a:ln w="0">
                <a:noFill/>
                <a:prstDash val="solid"/>
                <a:round/>
                <a:headEnd/>
                <a:tailEnd/>
              </a:ln>
            </p:spPr>
            <p:txBody>
              <a:bodyPr vert="horz" wrap="square" lIns="45715" tIns="22857" rIns="45715" bIns="22857" numCol="1" anchor="t" anchorCtr="0" compatLnSpc="1">
                <a:prstTxWarp prst="textNoShape">
                  <a:avLst/>
                </a:prstTxWarp>
              </a:bodyPr>
              <a:lstStyle/>
              <a:p>
                <a:pPr defTabSz="1208493">
                  <a:defRPr/>
                </a:pPr>
                <a:endParaRPr lang="es-ES" sz="2400" dirty="0">
                  <a:solidFill>
                    <a:srgbClr val="000000"/>
                  </a:solidFill>
                  <a:latin typeface="Arial"/>
                </a:endParaRPr>
              </a:p>
            </p:txBody>
          </p:sp>
          <p:sp>
            <p:nvSpPr>
              <p:cNvPr id="839" name="Freeform 261">
                <a:extLst>
                  <a:ext uri="{FF2B5EF4-FFF2-40B4-BE49-F238E27FC236}">
                    <a16:creationId xmlns:a16="http://schemas.microsoft.com/office/drawing/2014/main" id="{EE2163DE-CE74-443E-B0E8-83FE8FA2E006}"/>
                  </a:ext>
                </a:extLst>
              </p:cNvPr>
              <p:cNvSpPr>
                <a:spLocks/>
              </p:cNvSpPr>
              <p:nvPr/>
            </p:nvSpPr>
            <p:spPr bwMode="auto">
              <a:xfrm>
                <a:off x="7746188" y="5833772"/>
                <a:ext cx="131610" cy="130320"/>
              </a:xfrm>
              <a:custGeom>
                <a:avLst/>
                <a:gdLst>
                  <a:gd name="T0" fmla="*/ 19 w 102"/>
                  <a:gd name="T1" fmla="*/ 0 h 101"/>
                  <a:gd name="T2" fmla="*/ 50 w 102"/>
                  <a:gd name="T3" fmla="*/ 11 h 101"/>
                  <a:gd name="T4" fmla="*/ 75 w 102"/>
                  <a:gd name="T5" fmla="*/ 33 h 101"/>
                  <a:gd name="T6" fmla="*/ 93 w 102"/>
                  <a:gd name="T7" fmla="*/ 60 h 101"/>
                  <a:gd name="T8" fmla="*/ 102 w 102"/>
                  <a:gd name="T9" fmla="*/ 93 h 101"/>
                  <a:gd name="T10" fmla="*/ 0 w 102"/>
                  <a:gd name="T11" fmla="*/ 101 h 101"/>
                  <a:gd name="T12" fmla="*/ 19 w 10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102" h="101">
                    <a:moveTo>
                      <a:pt x="19" y="0"/>
                    </a:moveTo>
                    <a:lnTo>
                      <a:pt x="50" y="11"/>
                    </a:lnTo>
                    <a:lnTo>
                      <a:pt x="75" y="33"/>
                    </a:lnTo>
                    <a:lnTo>
                      <a:pt x="93" y="60"/>
                    </a:lnTo>
                    <a:lnTo>
                      <a:pt x="102" y="93"/>
                    </a:lnTo>
                    <a:lnTo>
                      <a:pt x="0" y="101"/>
                    </a:lnTo>
                    <a:lnTo>
                      <a:pt x="19" y="0"/>
                    </a:lnTo>
                    <a:close/>
                  </a:path>
                </a:pathLst>
              </a:custGeom>
              <a:solidFill>
                <a:srgbClr val="CC3737"/>
              </a:solidFill>
              <a:ln w="0">
                <a:noFill/>
                <a:prstDash val="solid"/>
                <a:round/>
                <a:headEnd/>
                <a:tailEnd/>
              </a:ln>
            </p:spPr>
            <p:txBody>
              <a:bodyPr vert="horz" wrap="square" lIns="45715" tIns="22857" rIns="45715" bIns="22857" numCol="1" anchor="t" anchorCtr="0" compatLnSpc="1">
                <a:prstTxWarp prst="textNoShape">
                  <a:avLst/>
                </a:prstTxWarp>
              </a:bodyPr>
              <a:lstStyle/>
              <a:p>
                <a:pPr defTabSz="1208493">
                  <a:defRPr/>
                </a:pPr>
                <a:endParaRPr lang="es-ES" sz="2400" dirty="0">
                  <a:solidFill>
                    <a:srgbClr val="000000"/>
                  </a:solidFill>
                  <a:latin typeface="Arial"/>
                </a:endParaRPr>
              </a:p>
            </p:txBody>
          </p:sp>
          <p:sp>
            <p:nvSpPr>
              <p:cNvPr id="840" name="Freeform 262">
                <a:extLst>
                  <a:ext uri="{FF2B5EF4-FFF2-40B4-BE49-F238E27FC236}">
                    <a16:creationId xmlns:a16="http://schemas.microsoft.com/office/drawing/2014/main" id="{7C4FBE70-AEE4-46FD-B78D-2A67CD9A1EC4}"/>
                  </a:ext>
                </a:extLst>
              </p:cNvPr>
              <p:cNvSpPr>
                <a:spLocks/>
              </p:cNvSpPr>
              <p:nvPr/>
            </p:nvSpPr>
            <p:spPr bwMode="auto">
              <a:xfrm>
                <a:off x="7235231" y="5838934"/>
                <a:ext cx="265801" cy="264511"/>
              </a:xfrm>
              <a:custGeom>
                <a:avLst/>
                <a:gdLst>
                  <a:gd name="T0" fmla="*/ 103 w 206"/>
                  <a:gd name="T1" fmla="*/ 0 h 205"/>
                  <a:gd name="T2" fmla="*/ 124 w 206"/>
                  <a:gd name="T3" fmla="*/ 4 h 205"/>
                  <a:gd name="T4" fmla="*/ 143 w 206"/>
                  <a:gd name="T5" fmla="*/ 9 h 205"/>
                  <a:gd name="T6" fmla="*/ 103 w 206"/>
                  <a:gd name="T7" fmla="*/ 103 h 205"/>
                  <a:gd name="T8" fmla="*/ 192 w 206"/>
                  <a:gd name="T9" fmla="*/ 52 h 205"/>
                  <a:gd name="T10" fmla="*/ 202 w 206"/>
                  <a:gd name="T11" fmla="*/ 75 h 205"/>
                  <a:gd name="T12" fmla="*/ 206 w 206"/>
                  <a:gd name="T13" fmla="*/ 103 h 205"/>
                  <a:gd name="T14" fmla="*/ 202 w 206"/>
                  <a:gd name="T15" fmla="*/ 136 h 205"/>
                  <a:gd name="T16" fmla="*/ 186 w 206"/>
                  <a:gd name="T17" fmla="*/ 165 h 205"/>
                  <a:gd name="T18" fmla="*/ 165 w 206"/>
                  <a:gd name="T19" fmla="*/ 186 h 205"/>
                  <a:gd name="T20" fmla="*/ 136 w 206"/>
                  <a:gd name="T21" fmla="*/ 201 h 205"/>
                  <a:gd name="T22" fmla="*/ 103 w 206"/>
                  <a:gd name="T23" fmla="*/ 205 h 205"/>
                  <a:gd name="T24" fmla="*/ 72 w 206"/>
                  <a:gd name="T25" fmla="*/ 201 h 205"/>
                  <a:gd name="T26" fmla="*/ 43 w 206"/>
                  <a:gd name="T27" fmla="*/ 186 h 205"/>
                  <a:gd name="T28" fmla="*/ 19 w 206"/>
                  <a:gd name="T29" fmla="*/ 165 h 205"/>
                  <a:gd name="T30" fmla="*/ 6 w 206"/>
                  <a:gd name="T31" fmla="*/ 136 h 205"/>
                  <a:gd name="T32" fmla="*/ 0 w 206"/>
                  <a:gd name="T33" fmla="*/ 103 h 205"/>
                  <a:gd name="T34" fmla="*/ 6 w 206"/>
                  <a:gd name="T35" fmla="*/ 72 h 205"/>
                  <a:gd name="T36" fmla="*/ 19 w 206"/>
                  <a:gd name="T37" fmla="*/ 42 h 205"/>
                  <a:gd name="T38" fmla="*/ 43 w 206"/>
                  <a:gd name="T39" fmla="*/ 21 h 205"/>
                  <a:gd name="T40" fmla="*/ 72 w 206"/>
                  <a:gd name="T41" fmla="*/ 6 h 205"/>
                  <a:gd name="T42" fmla="*/ 103 w 206"/>
                  <a:gd name="T43"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5">
                    <a:moveTo>
                      <a:pt x="103" y="0"/>
                    </a:moveTo>
                    <a:lnTo>
                      <a:pt x="124" y="4"/>
                    </a:lnTo>
                    <a:lnTo>
                      <a:pt x="143" y="9"/>
                    </a:lnTo>
                    <a:lnTo>
                      <a:pt x="103" y="103"/>
                    </a:lnTo>
                    <a:lnTo>
                      <a:pt x="192" y="52"/>
                    </a:lnTo>
                    <a:lnTo>
                      <a:pt x="202" y="75"/>
                    </a:lnTo>
                    <a:lnTo>
                      <a:pt x="206" y="103"/>
                    </a:lnTo>
                    <a:lnTo>
                      <a:pt x="202" y="136"/>
                    </a:lnTo>
                    <a:lnTo>
                      <a:pt x="186" y="165"/>
                    </a:lnTo>
                    <a:lnTo>
                      <a:pt x="165" y="186"/>
                    </a:lnTo>
                    <a:lnTo>
                      <a:pt x="136" y="201"/>
                    </a:lnTo>
                    <a:lnTo>
                      <a:pt x="103" y="205"/>
                    </a:lnTo>
                    <a:lnTo>
                      <a:pt x="72" y="201"/>
                    </a:lnTo>
                    <a:lnTo>
                      <a:pt x="43" y="186"/>
                    </a:lnTo>
                    <a:lnTo>
                      <a:pt x="19" y="165"/>
                    </a:lnTo>
                    <a:lnTo>
                      <a:pt x="6" y="136"/>
                    </a:lnTo>
                    <a:lnTo>
                      <a:pt x="0" y="103"/>
                    </a:lnTo>
                    <a:lnTo>
                      <a:pt x="6" y="72"/>
                    </a:lnTo>
                    <a:lnTo>
                      <a:pt x="19" y="42"/>
                    </a:lnTo>
                    <a:lnTo>
                      <a:pt x="43" y="21"/>
                    </a:lnTo>
                    <a:lnTo>
                      <a:pt x="72" y="6"/>
                    </a:lnTo>
                    <a:lnTo>
                      <a:pt x="103" y="0"/>
                    </a:lnTo>
                    <a:close/>
                  </a:path>
                </a:pathLst>
              </a:custGeom>
              <a:solidFill>
                <a:srgbClr val="5ABBC4"/>
              </a:solidFill>
              <a:ln w="0">
                <a:noFill/>
                <a:prstDash val="solid"/>
                <a:round/>
                <a:headEnd/>
                <a:tailEnd/>
              </a:ln>
            </p:spPr>
            <p:txBody>
              <a:bodyPr vert="horz" wrap="square" lIns="45715" tIns="22857" rIns="45715" bIns="22857" numCol="1" anchor="t" anchorCtr="0" compatLnSpc="1">
                <a:prstTxWarp prst="textNoShape">
                  <a:avLst/>
                </a:prstTxWarp>
              </a:bodyPr>
              <a:lstStyle/>
              <a:p>
                <a:pPr defTabSz="1208493">
                  <a:defRPr/>
                </a:pPr>
                <a:endParaRPr lang="es-ES" sz="2400" dirty="0">
                  <a:solidFill>
                    <a:srgbClr val="000000"/>
                  </a:solidFill>
                  <a:latin typeface="Arial"/>
                </a:endParaRPr>
              </a:p>
            </p:txBody>
          </p:sp>
          <p:sp>
            <p:nvSpPr>
              <p:cNvPr id="841" name="Freeform 263">
                <a:extLst>
                  <a:ext uri="{FF2B5EF4-FFF2-40B4-BE49-F238E27FC236}">
                    <a16:creationId xmlns:a16="http://schemas.microsoft.com/office/drawing/2014/main" id="{7B3FD147-AF1A-4C93-97F1-BA247B37D794}"/>
                  </a:ext>
                </a:extLst>
              </p:cNvPr>
              <p:cNvSpPr>
                <a:spLocks/>
              </p:cNvSpPr>
              <p:nvPr/>
            </p:nvSpPr>
            <p:spPr bwMode="auto">
              <a:xfrm>
                <a:off x="7384905" y="5828611"/>
                <a:ext cx="116127" cy="122579"/>
              </a:xfrm>
              <a:custGeom>
                <a:avLst/>
                <a:gdLst>
                  <a:gd name="T0" fmla="*/ 41 w 90"/>
                  <a:gd name="T1" fmla="*/ 0 h 95"/>
                  <a:gd name="T2" fmla="*/ 70 w 90"/>
                  <a:gd name="T3" fmla="*/ 17 h 95"/>
                  <a:gd name="T4" fmla="*/ 90 w 90"/>
                  <a:gd name="T5" fmla="*/ 43 h 95"/>
                  <a:gd name="T6" fmla="*/ 0 w 90"/>
                  <a:gd name="T7" fmla="*/ 95 h 95"/>
                  <a:gd name="T8" fmla="*/ 41 w 90"/>
                  <a:gd name="T9" fmla="*/ 0 h 95"/>
                </a:gdLst>
                <a:ahLst/>
                <a:cxnLst>
                  <a:cxn ang="0">
                    <a:pos x="T0" y="T1"/>
                  </a:cxn>
                  <a:cxn ang="0">
                    <a:pos x="T2" y="T3"/>
                  </a:cxn>
                  <a:cxn ang="0">
                    <a:pos x="T4" y="T5"/>
                  </a:cxn>
                  <a:cxn ang="0">
                    <a:pos x="T6" y="T7"/>
                  </a:cxn>
                  <a:cxn ang="0">
                    <a:pos x="T8" y="T9"/>
                  </a:cxn>
                </a:cxnLst>
                <a:rect l="0" t="0" r="r" b="b"/>
                <a:pathLst>
                  <a:path w="90" h="95">
                    <a:moveTo>
                      <a:pt x="41" y="0"/>
                    </a:moveTo>
                    <a:lnTo>
                      <a:pt x="70" y="17"/>
                    </a:lnTo>
                    <a:lnTo>
                      <a:pt x="90" y="43"/>
                    </a:lnTo>
                    <a:lnTo>
                      <a:pt x="0" y="95"/>
                    </a:lnTo>
                    <a:lnTo>
                      <a:pt x="41" y="0"/>
                    </a:lnTo>
                    <a:close/>
                  </a:path>
                </a:pathLst>
              </a:custGeom>
              <a:solidFill>
                <a:srgbClr val="F06D17"/>
              </a:solidFill>
              <a:ln w="0">
                <a:noFill/>
                <a:prstDash val="solid"/>
                <a:round/>
                <a:headEnd/>
                <a:tailEnd/>
              </a:ln>
            </p:spPr>
            <p:txBody>
              <a:bodyPr vert="horz" wrap="square" lIns="45715" tIns="22857" rIns="45715" bIns="22857" numCol="1" anchor="t" anchorCtr="0" compatLnSpc="1">
                <a:prstTxWarp prst="textNoShape">
                  <a:avLst/>
                </a:prstTxWarp>
              </a:bodyPr>
              <a:lstStyle/>
              <a:p>
                <a:pPr defTabSz="1208493">
                  <a:defRPr/>
                </a:pPr>
                <a:endParaRPr lang="es-ES" sz="2400" dirty="0">
                  <a:solidFill>
                    <a:srgbClr val="000000"/>
                  </a:solidFill>
                  <a:latin typeface="Arial"/>
                </a:endParaRPr>
              </a:p>
            </p:txBody>
          </p:sp>
        </p:grpSp>
      </p:grpSp>
      <p:sp>
        <p:nvSpPr>
          <p:cNvPr id="286" name="44 Rectángulo">
            <a:extLst>
              <a:ext uri="{FF2B5EF4-FFF2-40B4-BE49-F238E27FC236}">
                <a16:creationId xmlns:a16="http://schemas.microsoft.com/office/drawing/2014/main" id="{B84633FB-00FB-40D4-9B96-215F1FECEEF1}"/>
              </a:ext>
            </a:extLst>
          </p:cNvPr>
          <p:cNvSpPr/>
          <p:nvPr/>
        </p:nvSpPr>
        <p:spPr bwMode="auto">
          <a:xfrm>
            <a:off x="309" y="894697"/>
            <a:ext cx="206976" cy="533887"/>
          </a:xfrm>
          <a:prstGeom prst="rect">
            <a:avLst/>
          </a:prstGeom>
          <a:solidFill>
            <a:schemeClr val="bg1"/>
          </a:solidFill>
          <a:ln>
            <a:noFill/>
          </a:ln>
        </p:spPr>
        <p:txBody>
          <a:bodyPr lIns="0" tIns="0" rIns="0" bIns="0" rtlCol="0" anchor="ctr"/>
          <a:lstStyle/>
          <a:p>
            <a:pPr algn="ctr" defTabSz="1208493">
              <a:defRPr/>
            </a:pPr>
            <a:endParaRPr lang="es-SV" sz="2400" dirty="0">
              <a:solidFill>
                <a:schemeClr val="bg1"/>
              </a:solidFill>
              <a:latin typeface="Arial"/>
            </a:endParaRPr>
          </a:p>
        </p:txBody>
      </p:sp>
      <p:sp>
        <p:nvSpPr>
          <p:cNvPr id="287" name="Marcador de texto 2">
            <a:extLst>
              <a:ext uri="{FF2B5EF4-FFF2-40B4-BE49-F238E27FC236}">
                <a16:creationId xmlns:a16="http://schemas.microsoft.com/office/drawing/2014/main" id="{A456DF19-DAB4-412B-B97D-46F3CEFEF58D}"/>
              </a:ext>
            </a:extLst>
          </p:cNvPr>
          <p:cNvSpPr txBox="1">
            <a:spLocks/>
          </p:cNvSpPr>
          <p:nvPr/>
        </p:nvSpPr>
        <p:spPr>
          <a:xfrm>
            <a:off x="227747" y="843669"/>
            <a:ext cx="5209216" cy="784271"/>
          </a:xfrm>
          <a:prstGeom prst="rect">
            <a:avLst/>
          </a:prstGeom>
          <a:noFill/>
        </p:spPr>
        <p:txBody>
          <a:bodyPr lIns="181268" tIns="90674" rIns="181268" bIns="90674"/>
          <a:lstStyle>
            <a:defPPr>
              <a:defRPr lang="en-US"/>
            </a:defPPr>
            <a:lvl1pPr marL="0" algn="ctr" defTabSz="914400" rtl="0" eaLnBrk="1" latinLnBrk="0" hangingPunct="1">
              <a:defRPr sz="1000" kern="1200">
                <a:solidFill>
                  <a:schemeClr val="bg1"/>
                </a:solidFill>
                <a:latin typeface="PT Sans" panose="020B0503020203020204" pitchFamily="34" charset="0"/>
                <a:ea typeface="Roboto Light" panose="02000000000000000000" pitchFamily="2" charset="0"/>
                <a:cs typeface="PT Sans" panose="020B05030202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200" b="1" dirty="0">
                <a:ln w="12700">
                  <a:noFill/>
                </a:ln>
                <a:latin typeface="Open Sans"/>
                <a:ea typeface="+mn-ea"/>
                <a:cs typeface="+mn-cs"/>
              </a:rPr>
              <a:t>OUR SOLUTIONS</a:t>
            </a:r>
          </a:p>
        </p:txBody>
      </p:sp>
      <p:grpSp>
        <p:nvGrpSpPr>
          <p:cNvPr id="13" name="Group 12">
            <a:extLst>
              <a:ext uri="{FF2B5EF4-FFF2-40B4-BE49-F238E27FC236}">
                <a16:creationId xmlns:a16="http://schemas.microsoft.com/office/drawing/2014/main" id="{776EECFE-CF25-47FD-84A2-8ECD835B77E9}"/>
              </a:ext>
            </a:extLst>
          </p:cNvPr>
          <p:cNvGrpSpPr/>
          <p:nvPr/>
        </p:nvGrpSpPr>
        <p:grpSpPr>
          <a:xfrm>
            <a:off x="4172899" y="4386070"/>
            <a:ext cx="3980799" cy="2139741"/>
            <a:chOff x="4447539" y="4443322"/>
            <a:chExt cx="3980799" cy="2139741"/>
          </a:xfrm>
        </p:grpSpPr>
        <p:sp>
          <p:nvSpPr>
            <p:cNvPr id="262" name="Textbox 1">
              <a:extLst>
                <a:ext uri="{FF2B5EF4-FFF2-40B4-BE49-F238E27FC236}">
                  <a16:creationId xmlns:a16="http://schemas.microsoft.com/office/drawing/2014/main" id="{9179E3E0-8A69-4622-AF06-CB6029B7B0EF}"/>
                </a:ext>
              </a:extLst>
            </p:cNvPr>
            <p:cNvSpPr/>
            <p:nvPr/>
          </p:nvSpPr>
          <p:spPr>
            <a:xfrm>
              <a:off x="5497870" y="5629736"/>
              <a:ext cx="2637417" cy="953327"/>
            </a:xfrm>
            <a:prstGeom prst="rect">
              <a:avLst/>
            </a:prstGeom>
          </p:spPr>
          <p:txBody>
            <a:bodyPr wrap="square" lIns="35972" tIns="60383" rIns="35972" bIns="60383">
              <a:spAutoFit/>
            </a:bodyPr>
            <a:lstStyle/>
            <a:p>
              <a:pPr>
                <a:lnSpc>
                  <a:spcPct val="125000"/>
                </a:lnSpc>
              </a:pPr>
              <a:r>
                <a:rPr lang="en-US" sz="1400" b="1" dirty="0">
                  <a:solidFill>
                    <a:schemeClr val="accent2"/>
                  </a:solidFill>
                  <a:latin typeface="+mj-lt"/>
                  <a:ea typeface="Segoe UI" panose="020B0502040204020203" pitchFamily="34" charset="0"/>
                  <a:cs typeface="Segoe UI" panose="020B0502040204020203" pitchFamily="34" charset="0"/>
                </a:rPr>
                <a:t>INTEGRATIONS</a:t>
              </a:r>
            </a:p>
            <a:p>
              <a:pPr>
                <a:lnSpc>
                  <a:spcPct val="125000"/>
                </a:lnSpc>
              </a:pPr>
              <a:r>
                <a:rPr lang="en-US" sz="1000" dirty="0">
                  <a:solidFill>
                    <a:srgbClr val="575757"/>
                  </a:solidFill>
                  <a:latin typeface="+mj-lt"/>
                  <a:ea typeface="Segoe UI" panose="020B0502040204020203" pitchFamily="34" charset="0"/>
                  <a:cs typeface="Segoe UI" panose="020B0502040204020203" pitchFamily="34" charset="0"/>
                </a:rPr>
                <a:t>Connect your business solutions for centralized records management and a streamlined process.</a:t>
              </a:r>
              <a:endParaRPr lang="en-US" sz="1000" b="1" dirty="0">
                <a:solidFill>
                  <a:srgbClr val="575757"/>
                </a:solidFill>
                <a:latin typeface="+mj-lt"/>
                <a:ea typeface="Segoe UI" panose="020B0502040204020203" pitchFamily="34" charset="0"/>
                <a:cs typeface="Segoe UI" panose="020B0502040204020203" pitchFamily="34" charset="0"/>
              </a:endParaRPr>
            </a:p>
          </p:txBody>
        </p:sp>
        <p:sp>
          <p:nvSpPr>
            <p:cNvPr id="264" name="Elipse 862">
              <a:extLst>
                <a:ext uri="{FF2B5EF4-FFF2-40B4-BE49-F238E27FC236}">
                  <a16:creationId xmlns:a16="http://schemas.microsoft.com/office/drawing/2014/main" id="{66FFBC8F-916C-4F77-839E-5900A4DC7F36}"/>
                </a:ext>
              </a:extLst>
            </p:cNvPr>
            <p:cNvSpPr>
              <a:spLocks noChangeAspect="1"/>
            </p:cNvSpPr>
            <p:nvPr/>
          </p:nvSpPr>
          <p:spPr bwMode="auto">
            <a:xfrm>
              <a:off x="4447539" y="5653051"/>
              <a:ext cx="863900" cy="863900"/>
            </a:xfrm>
            <a:prstGeom prst="ellipse">
              <a:avLst/>
            </a:prstGeom>
            <a:solidFill>
              <a:srgbClr val="3469B5"/>
            </a:solidFill>
            <a:ln>
              <a:noFill/>
            </a:ln>
          </p:spPr>
          <p:txBody>
            <a:bodyPr lIns="0" tIns="0" rIns="0" bIns="0" rtlCol="0" anchor="ctr"/>
            <a:lstStyle/>
            <a:p>
              <a:pPr algn="ctr"/>
              <a:endParaRPr lang="es-SV" sz="900" dirty="0"/>
            </a:p>
          </p:txBody>
        </p:sp>
        <p:sp>
          <p:nvSpPr>
            <p:cNvPr id="266" name="Freeform 126">
              <a:extLst>
                <a:ext uri="{FF2B5EF4-FFF2-40B4-BE49-F238E27FC236}">
                  <a16:creationId xmlns:a16="http://schemas.microsoft.com/office/drawing/2014/main" id="{011D92D3-1182-474C-A9CE-5A1F5DD3F092}"/>
                </a:ext>
              </a:extLst>
            </p:cNvPr>
            <p:cNvSpPr>
              <a:spLocks noEditPoints="1"/>
            </p:cNvSpPr>
            <p:nvPr/>
          </p:nvSpPr>
          <p:spPr bwMode="auto">
            <a:xfrm>
              <a:off x="4721184" y="5913686"/>
              <a:ext cx="305348" cy="342632"/>
            </a:xfrm>
            <a:custGeom>
              <a:avLst/>
              <a:gdLst>
                <a:gd name="T0" fmla="*/ 2669 w 2845"/>
                <a:gd name="T1" fmla="*/ 2283 h 3364"/>
                <a:gd name="T2" fmla="*/ 2675 w 2845"/>
                <a:gd name="T3" fmla="*/ 1872 h 3364"/>
                <a:gd name="T4" fmla="*/ 2249 w 2845"/>
                <a:gd name="T5" fmla="*/ 1016 h 3364"/>
                <a:gd name="T6" fmla="*/ 2675 w 2845"/>
                <a:gd name="T7" fmla="*/ 1429 h 3364"/>
                <a:gd name="T8" fmla="*/ 2669 w 2845"/>
                <a:gd name="T9" fmla="*/ 1018 h 3364"/>
                <a:gd name="T10" fmla="*/ 2249 w 2845"/>
                <a:gd name="T11" fmla="*/ 589 h 3364"/>
                <a:gd name="T12" fmla="*/ 2678 w 2845"/>
                <a:gd name="T13" fmla="*/ 572 h 3364"/>
                <a:gd name="T14" fmla="*/ 2661 w 2845"/>
                <a:gd name="T15" fmla="*/ 168 h 3364"/>
                <a:gd name="T16" fmla="*/ 2694 w 2845"/>
                <a:gd name="T17" fmla="*/ 3 h 3364"/>
                <a:gd name="T18" fmla="*/ 2802 w 2845"/>
                <a:gd name="T19" fmla="*/ 66 h 3364"/>
                <a:gd name="T20" fmla="*/ 2845 w 2845"/>
                <a:gd name="T21" fmla="*/ 184 h 3364"/>
                <a:gd name="T22" fmla="*/ 2820 w 2845"/>
                <a:gd name="T23" fmla="*/ 665 h 3364"/>
                <a:gd name="T24" fmla="*/ 2726 w 2845"/>
                <a:gd name="T25" fmla="*/ 745 h 3364"/>
                <a:gd name="T26" fmla="*/ 1533 w 2845"/>
                <a:gd name="T27" fmla="*/ 849 h 3364"/>
                <a:gd name="T28" fmla="*/ 2754 w 2845"/>
                <a:gd name="T29" fmla="*/ 873 h 3364"/>
                <a:gd name="T30" fmla="*/ 2833 w 2845"/>
                <a:gd name="T31" fmla="*/ 968 h 3364"/>
                <a:gd name="T32" fmla="*/ 2842 w 2845"/>
                <a:gd name="T33" fmla="*/ 1454 h 3364"/>
                <a:gd name="T34" fmla="*/ 2780 w 2845"/>
                <a:gd name="T35" fmla="*/ 1562 h 3364"/>
                <a:gd name="T36" fmla="*/ 2661 w 2845"/>
                <a:gd name="T37" fmla="*/ 1605 h 3364"/>
                <a:gd name="T38" fmla="*/ 2694 w 2845"/>
                <a:gd name="T39" fmla="*/ 1699 h 3364"/>
                <a:gd name="T40" fmla="*/ 2802 w 2845"/>
                <a:gd name="T41" fmla="*/ 1762 h 3364"/>
                <a:gd name="T42" fmla="*/ 2845 w 2845"/>
                <a:gd name="T43" fmla="*/ 1881 h 3364"/>
                <a:gd name="T44" fmla="*/ 2820 w 2845"/>
                <a:gd name="T45" fmla="*/ 2362 h 3364"/>
                <a:gd name="T46" fmla="*/ 2726 w 2845"/>
                <a:gd name="T47" fmla="*/ 2441 h 3364"/>
                <a:gd name="T48" fmla="*/ 1533 w 2845"/>
                <a:gd name="T49" fmla="*/ 2655 h 3364"/>
                <a:gd name="T50" fmla="*/ 1676 w 2845"/>
                <a:gd name="T51" fmla="*/ 2770 h 3364"/>
                <a:gd name="T52" fmla="*/ 2804 w 2845"/>
                <a:gd name="T53" fmla="*/ 2820 h 3364"/>
                <a:gd name="T54" fmla="*/ 2845 w 2845"/>
                <a:gd name="T55" fmla="*/ 2893 h 3364"/>
                <a:gd name="T56" fmla="*/ 2820 w 2845"/>
                <a:gd name="T57" fmla="*/ 3153 h 3364"/>
                <a:gd name="T58" fmla="*/ 1702 w 2845"/>
                <a:gd name="T59" fmla="*/ 3177 h 3364"/>
                <a:gd name="T60" fmla="*/ 1587 w 2845"/>
                <a:gd name="T61" fmla="*/ 3301 h 3364"/>
                <a:gd name="T62" fmla="*/ 1426 w 2845"/>
                <a:gd name="T63" fmla="*/ 3361 h 3364"/>
                <a:gd name="T64" fmla="*/ 1251 w 2845"/>
                <a:gd name="T65" fmla="*/ 3341 h 3364"/>
                <a:gd name="T66" fmla="*/ 1110 w 2845"/>
                <a:gd name="T67" fmla="*/ 3245 h 3364"/>
                <a:gd name="T68" fmla="*/ 63 w 2845"/>
                <a:gd name="T69" fmla="*/ 3174 h 3364"/>
                <a:gd name="T70" fmla="*/ 4 w 2845"/>
                <a:gd name="T71" fmla="*/ 3116 h 3364"/>
                <a:gd name="T72" fmla="*/ 12 w 2845"/>
                <a:gd name="T73" fmla="*/ 2850 h 3364"/>
                <a:gd name="T74" fmla="*/ 85 w 2845"/>
                <a:gd name="T75" fmla="*/ 2809 h 3364"/>
                <a:gd name="T76" fmla="*/ 1137 w 2845"/>
                <a:gd name="T77" fmla="*/ 2714 h 3364"/>
                <a:gd name="T78" fmla="*/ 1240 w 2845"/>
                <a:gd name="T79" fmla="*/ 2453 h 3364"/>
                <a:gd name="T80" fmla="*/ 91 w 2845"/>
                <a:gd name="T81" fmla="*/ 2428 h 3364"/>
                <a:gd name="T82" fmla="*/ 11 w 2845"/>
                <a:gd name="T83" fmla="*/ 2333 h 3364"/>
                <a:gd name="T84" fmla="*/ 3 w 2845"/>
                <a:gd name="T85" fmla="*/ 1847 h 3364"/>
                <a:gd name="T86" fmla="*/ 65 w 2845"/>
                <a:gd name="T87" fmla="*/ 1740 h 3364"/>
                <a:gd name="T88" fmla="*/ 183 w 2845"/>
                <a:gd name="T89" fmla="*/ 1696 h 3364"/>
                <a:gd name="T90" fmla="*/ 151 w 2845"/>
                <a:gd name="T91" fmla="*/ 1602 h 3364"/>
                <a:gd name="T92" fmla="*/ 43 w 2845"/>
                <a:gd name="T93" fmla="*/ 1539 h 3364"/>
                <a:gd name="T94" fmla="*/ 0 w 2845"/>
                <a:gd name="T95" fmla="*/ 1421 h 3364"/>
                <a:gd name="T96" fmla="*/ 25 w 2845"/>
                <a:gd name="T97" fmla="*/ 939 h 3364"/>
                <a:gd name="T98" fmla="*/ 119 w 2845"/>
                <a:gd name="T99" fmla="*/ 860 h 3364"/>
                <a:gd name="T100" fmla="*/ 1240 w 2845"/>
                <a:gd name="T101" fmla="*/ 756 h 3364"/>
                <a:gd name="T102" fmla="*/ 91 w 2845"/>
                <a:gd name="T103" fmla="*/ 732 h 3364"/>
                <a:gd name="T104" fmla="*/ 11 w 2845"/>
                <a:gd name="T105" fmla="*/ 637 h 3364"/>
                <a:gd name="T106" fmla="*/ 3 w 2845"/>
                <a:gd name="T107" fmla="*/ 151 h 3364"/>
                <a:gd name="T108" fmla="*/ 65 w 2845"/>
                <a:gd name="T109" fmla="*/ 43 h 3364"/>
                <a:gd name="T110" fmla="*/ 183 w 2845"/>
                <a:gd name="T111" fmla="*/ 0 h 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5" h="3364">
                  <a:moveTo>
                    <a:pt x="2249" y="1864"/>
                  </a:moveTo>
                  <a:lnTo>
                    <a:pt x="2249" y="2286"/>
                  </a:lnTo>
                  <a:lnTo>
                    <a:pt x="2661" y="2286"/>
                  </a:lnTo>
                  <a:lnTo>
                    <a:pt x="2669" y="2283"/>
                  </a:lnTo>
                  <a:lnTo>
                    <a:pt x="2675" y="2278"/>
                  </a:lnTo>
                  <a:lnTo>
                    <a:pt x="2678" y="2268"/>
                  </a:lnTo>
                  <a:lnTo>
                    <a:pt x="2678" y="1881"/>
                  </a:lnTo>
                  <a:lnTo>
                    <a:pt x="2675" y="1872"/>
                  </a:lnTo>
                  <a:lnTo>
                    <a:pt x="2669" y="1866"/>
                  </a:lnTo>
                  <a:lnTo>
                    <a:pt x="2661" y="1864"/>
                  </a:lnTo>
                  <a:lnTo>
                    <a:pt x="2249" y="1864"/>
                  </a:lnTo>
                  <a:close/>
                  <a:moveTo>
                    <a:pt x="2249" y="1016"/>
                  </a:moveTo>
                  <a:lnTo>
                    <a:pt x="2249" y="1437"/>
                  </a:lnTo>
                  <a:lnTo>
                    <a:pt x="2661" y="1437"/>
                  </a:lnTo>
                  <a:lnTo>
                    <a:pt x="2669" y="1435"/>
                  </a:lnTo>
                  <a:lnTo>
                    <a:pt x="2675" y="1429"/>
                  </a:lnTo>
                  <a:lnTo>
                    <a:pt x="2678" y="1421"/>
                  </a:lnTo>
                  <a:lnTo>
                    <a:pt x="2678" y="1033"/>
                  </a:lnTo>
                  <a:lnTo>
                    <a:pt x="2675" y="1024"/>
                  </a:lnTo>
                  <a:lnTo>
                    <a:pt x="2669" y="1018"/>
                  </a:lnTo>
                  <a:lnTo>
                    <a:pt x="2661" y="1016"/>
                  </a:lnTo>
                  <a:lnTo>
                    <a:pt x="2249" y="1016"/>
                  </a:lnTo>
                  <a:close/>
                  <a:moveTo>
                    <a:pt x="2249" y="168"/>
                  </a:moveTo>
                  <a:lnTo>
                    <a:pt x="2249" y="589"/>
                  </a:lnTo>
                  <a:lnTo>
                    <a:pt x="2661" y="589"/>
                  </a:lnTo>
                  <a:lnTo>
                    <a:pt x="2669" y="587"/>
                  </a:lnTo>
                  <a:lnTo>
                    <a:pt x="2675" y="581"/>
                  </a:lnTo>
                  <a:lnTo>
                    <a:pt x="2678" y="572"/>
                  </a:lnTo>
                  <a:lnTo>
                    <a:pt x="2678" y="184"/>
                  </a:lnTo>
                  <a:lnTo>
                    <a:pt x="2675" y="176"/>
                  </a:lnTo>
                  <a:lnTo>
                    <a:pt x="2669" y="170"/>
                  </a:lnTo>
                  <a:lnTo>
                    <a:pt x="2661" y="168"/>
                  </a:lnTo>
                  <a:lnTo>
                    <a:pt x="2249" y="168"/>
                  </a:lnTo>
                  <a:close/>
                  <a:moveTo>
                    <a:pt x="183" y="0"/>
                  </a:moveTo>
                  <a:lnTo>
                    <a:pt x="2661" y="0"/>
                  </a:lnTo>
                  <a:lnTo>
                    <a:pt x="2694" y="3"/>
                  </a:lnTo>
                  <a:lnTo>
                    <a:pt x="2726" y="11"/>
                  </a:lnTo>
                  <a:lnTo>
                    <a:pt x="2754" y="25"/>
                  </a:lnTo>
                  <a:lnTo>
                    <a:pt x="2780" y="43"/>
                  </a:lnTo>
                  <a:lnTo>
                    <a:pt x="2802" y="66"/>
                  </a:lnTo>
                  <a:lnTo>
                    <a:pt x="2820" y="92"/>
                  </a:lnTo>
                  <a:lnTo>
                    <a:pt x="2833" y="120"/>
                  </a:lnTo>
                  <a:lnTo>
                    <a:pt x="2842" y="151"/>
                  </a:lnTo>
                  <a:lnTo>
                    <a:pt x="2845" y="184"/>
                  </a:lnTo>
                  <a:lnTo>
                    <a:pt x="2845" y="572"/>
                  </a:lnTo>
                  <a:lnTo>
                    <a:pt x="2842" y="605"/>
                  </a:lnTo>
                  <a:lnTo>
                    <a:pt x="2833" y="637"/>
                  </a:lnTo>
                  <a:lnTo>
                    <a:pt x="2820" y="665"/>
                  </a:lnTo>
                  <a:lnTo>
                    <a:pt x="2802" y="690"/>
                  </a:lnTo>
                  <a:lnTo>
                    <a:pt x="2780" y="713"/>
                  </a:lnTo>
                  <a:lnTo>
                    <a:pt x="2754" y="732"/>
                  </a:lnTo>
                  <a:lnTo>
                    <a:pt x="2726" y="745"/>
                  </a:lnTo>
                  <a:lnTo>
                    <a:pt x="2694" y="753"/>
                  </a:lnTo>
                  <a:lnTo>
                    <a:pt x="2661" y="756"/>
                  </a:lnTo>
                  <a:lnTo>
                    <a:pt x="1533" y="756"/>
                  </a:lnTo>
                  <a:lnTo>
                    <a:pt x="1533" y="849"/>
                  </a:lnTo>
                  <a:lnTo>
                    <a:pt x="2661" y="849"/>
                  </a:lnTo>
                  <a:lnTo>
                    <a:pt x="2694" y="852"/>
                  </a:lnTo>
                  <a:lnTo>
                    <a:pt x="2726" y="860"/>
                  </a:lnTo>
                  <a:lnTo>
                    <a:pt x="2754" y="873"/>
                  </a:lnTo>
                  <a:lnTo>
                    <a:pt x="2780" y="892"/>
                  </a:lnTo>
                  <a:lnTo>
                    <a:pt x="2802" y="913"/>
                  </a:lnTo>
                  <a:lnTo>
                    <a:pt x="2820" y="939"/>
                  </a:lnTo>
                  <a:lnTo>
                    <a:pt x="2833" y="968"/>
                  </a:lnTo>
                  <a:lnTo>
                    <a:pt x="2842" y="1000"/>
                  </a:lnTo>
                  <a:lnTo>
                    <a:pt x="2845" y="1033"/>
                  </a:lnTo>
                  <a:lnTo>
                    <a:pt x="2845" y="1421"/>
                  </a:lnTo>
                  <a:lnTo>
                    <a:pt x="2842" y="1454"/>
                  </a:lnTo>
                  <a:lnTo>
                    <a:pt x="2833" y="1485"/>
                  </a:lnTo>
                  <a:lnTo>
                    <a:pt x="2820" y="1513"/>
                  </a:lnTo>
                  <a:lnTo>
                    <a:pt x="2802" y="1539"/>
                  </a:lnTo>
                  <a:lnTo>
                    <a:pt x="2780" y="1562"/>
                  </a:lnTo>
                  <a:lnTo>
                    <a:pt x="2754" y="1579"/>
                  </a:lnTo>
                  <a:lnTo>
                    <a:pt x="2726" y="1593"/>
                  </a:lnTo>
                  <a:lnTo>
                    <a:pt x="2694" y="1602"/>
                  </a:lnTo>
                  <a:lnTo>
                    <a:pt x="2661" y="1605"/>
                  </a:lnTo>
                  <a:lnTo>
                    <a:pt x="1533" y="1605"/>
                  </a:lnTo>
                  <a:lnTo>
                    <a:pt x="1533" y="1696"/>
                  </a:lnTo>
                  <a:lnTo>
                    <a:pt x="2661" y="1696"/>
                  </a:lnTo>
                  <a:lnTo>
                    <a:pt x="2694" y="1699"/>
                  </a:lnTo>
                  <a:lnTo>
                    <a:pt x="2726" y="1708"/>
                  </a:lnTo>
                  <a:lnTo>
                    <a:pt x="2754" y="1722"/>
                  </a:lnTo>
                  <a:lnTo>
                    <a:pt x="2780" y="1740"/>
                  </a:lnTo>
                  <a:lnTo>
                    <a:pt x="2802" y="1762"/>
                  </a:lnTo>
                  <a:lnTo>
                    <a:pt x="2820" y="1788"/>
                  </a:lnTo>
                  <a:lnTo>
                    <a:pt x="2833" y="1816"/>
                  </a:lnTo>
                  <a:lnTo>
                    <a:pt x="2842" y="1847"/>
                  </a:lnTo>
                  <a:lnTo>
                    <a:pt x="2845" y="1881"/>
                  </a:lnTo>
                  <a:lnTo>
                    <a:pt x="2845" y="2268"/>
                  </a:lnTo>
                  <a:lnTo>
                    <a:pt x="2842" y="2302"/>
                  </a:lnTo>
                  <a:lnTo>
                    <a:pt x="2833" y="2333"/>
                  </a:lnTo>
                  <a:lnTo>
                    <a:pt x="2820" y="2362"/>
                  </a:lnTo>
                  <a:lnTo>
                    <a:pt x="2802" y="2388"/>
                  </a:lnTo>
                  <a:lnTo>
                    <a:pt x="2780" y="2409"/>
                  </a:lnTo>
                  <a:lnTo>
                    <a:pt x="2754" y="2428"/>
                  </a:lnTo>
                  <a:lnTo>
                    <a:pt x="2726" y="2441"/>
                  </a:lnTo>
                  <a:lnTo>
                    <a:pt x="2694" y="2450"/>
                  </a:lnTo>
                  <a:lnTo>
                    <a:pt x="2661" y="2453"/>
                  </a:lnTo>
                  <a:lnTo>
                    <a:pt x="1533" y="2453"/>
                  </a:lnTo>
                  <a:lnTo>
                    <a:pt x="1533" y="2655"/>
                  </a:lnTo>
                  <a:lnTo>
                    <a:pt x="1574" y="2676"/>
                  </a:lnTo>
                  <a:lnTo>
                    <a:pt x="1611" y="2703"/>
                  </a:lnTo>
                  <a:lnTo>
                    <a:pt x="1646" y="2735"/>
                  </a:lnTo>
                  <a:lnTo>
                    <a:pt x="1676" y="2770"/>
                  </a:lnTo>
                  <a:lnTo>
                    <a:pt x="1702" y="2809"/>
                  </a:lnTo>
                  <a:lnTo>
                    <a:pt x="2762" y="2809"/>
                  </a:lnTo>
                  <a:lnTo>
                    <a:pt x="2784" y="2812"/>
                  </a:lnTo>
                  <a:lnTo>
                    <a:pt x="2804" y="2820"/>
                  </a:lnTo>
                  <a:lnTo>
                    <a:pt x="2820" y="2833"/>
                  </a:lnTo>
                  <a:lnTo>
                    <a:pt x="2833" y="2850"/>
                  </a:lnTo>
                  <a:lnTo>
                    <a:pt x="2842" y="2870"/>
                  </a:lnTo>
                  <a:lnTo>
                    <a:pt x="2845" y="2893"/>
                  </a:lnTo>
                  <a:lnTo>
                    <a:pt x="2845" y="3093"/>
                  </a:lnTo>
                  <a:lnTo>
                    <a:pt x="2842" y="3116"/>
                  </a:lnTo>
                  <a:lnTo>
                    <a:pt x="2833" y="3135"/>
                  </a:lnTo>
                  <a:lnTo>
                    <a:pt x="2820" y="3153"/>
                  </a:lnTo>
                  <a:lnTo>
                    <a:pt x="2804" y="3166"/>
                  </a:lnTo>
                  <a:lnTo>
                    <a:pt x="2784" y="3174"/>
                  </a:lnTo>
                  <a:lnTo>
                    <a:pt x="2762" y="3177"/>
                  </a:lnTo>
                  <a:lnTo>
                    <a:pt x="1702" y="3177"/>
                  </a:lnTo>
                  <a:lnTo>
                    <a:pt x="1679" y="3213"/>
                  </a:lnTo>
                  <a:lnTo>
                    <a:pt x="1651" y="3245"/>
                  </a:lnTo>
                  <a:lnTo>
                    <a:pt x="1621" y="3275"/>
                  </a:lnTo>
                  <a:lnTo>
                    <a:pt x="1587" y="3301"/>
                  </a:lnTo>
                  <a:lnTo>
                    <a:pt x="1550" y="3323"/>
                  </a:lnTo>
                  <a:lnTo>
                    <a:pt x="1511" y="3341"/>
                  </a:lnTo>
                  <a:lnTo>
                    <a:pt x="1469" y="3353"/>
                  </a:lnTo>
                  <a:lnTo>
                    <a:pt x="1426" y="3361"/>
                  </a:lnTo>
                  <a:lnTo>
                    <a:pt x="1381" y="3364"/>
                  </a:lnTo>
                  <a:lnTo>
                    <a:pt x="1336" y="3361"/>
                  </a:lnTo>
                  <a:lnTo>
                    <a:pt x="1293" y="3353"/>
                  </a:lnTo>
                  <a:lnTo>
                    <a:pt x="1251" y="3341"/>
                  </a:lnTo>
                  <a:lnTo>
                    <a:pt x="1212" y="3323"/>
                  </a:lnTo>
                  <a:lnTo>
                    <a:pt x="1175" y="3301"/>
                  </a:lnTo>
                  <a:lnTo>
                    <a:pt x="1141" y="3275"/>
                  </a:lnTo>
                  <a:lnTo>
                    <a:pt x="1110" y="3245"/>
                  </a:lnTo>
                  <a:lnTo>
                    <a:pt x="1082" y="3213"/>
                  </a:lnTo>
                  <a:lnTo>
                    <a:pt x="1060" y="3177"/>
                  </a:lnTo>
                  <a:lnTo>
                    <a:pt x="85" y="3177"/>
                  </a:lnTo>
                  <a:lnTo>
                    <a:pt x="63" y="3174"/>
                  </a:lnTo>
                  <a:lnTo>
                    <a:pt x="43" y="3166"/>
                  </a:lnTo>
                  <a:lnTo>
                    <a:pt x="26" y="3153"/>
                  </a:lnTo>
                  <a:lnTo>
                    <a:pt x="12" y="3135"/>
                  </a:lnTo>
                  <a:lnTo>
                    <a:pt x="4" y="3116"/>
                  </a:lnTo>
                  <a:lnTo>
                    <a:pt x="1" y="3093"/>
                  </a:lnTo>
                  <a:lnTo>
                    <a:pt x="1" y="2893"/>
                  </a:lnTo>
                  <a:lnTo>
                    <a:pt x="4" y="2870"/>
                  </a:lnTo>
                  <a:lnTo>
                    <a:pt x="12" y="2850"/>
                  </a:lnTo>
                  <a:lnTo>
                    <a:pt x="26" y="2833"/>
                  </a:lnTo>
                  <a:lnTo>
                    <a:pt x="43" y="2820"/>
                  </a:lnTo>
                  <a:lnTo>
                    <a:pt x="63" y="2812"/>
                  </a:lnTo>
                  <a:lnTo>
                    <a:pt x="85" y="2809"/>
                  </a:lnTo>
                  <a:lnTo>
                    <a:pt x="1060" y="2809"/>
                  </a:lnTo>
                  <a:lnTo>
                    <a:pt x="1081" y="2775"/>
                  </a:lnTo>
                  <a:lnTo>
                    <a:pt x="1107" y="2743"/>
                  </a:lnTo>
                  <a:lnTo>
                    <a:pt x="1137" y="2714"/>
                  </a:lnTo>
                  <a:lnTo>
                    <a:pt x="1169" y="2690"/>
                  </a:lnTo>
                  <a:lnTo>
                    <a:pt x="1203" y="2668"/>
                  </a:lnTo>
                  <a:lnTo>
                    <a:pt x="1240" y="2649"/>
                  </a:lnTo>
                  <a:lnTo>
                    <a:pt x="1240" y="2453"/>
                  </a:lnTo>
                  <a:lnTo>
                    <a:pt x="183" y="2453"/>
                  </a:lnTo>
                  <a:lnTo>
                    <a:pt x="151" y="2450"/>
                  </a:lnTo>
                  <a:lnTo>
                    <a:pt x="119" y="2441"/>
                  </a:lnTo>
                  <a:lnTo>
                    <a:pt x="91" y="2428"/>
                  </a:lnTo>
                  <a:lnTo>
                    <a:pt x="65" y="2409"/>
                  </a:lnTo>
                  <a:lnTo>
                    <a:pt x="43" y="2388"/>
                  </a:lnTo>
                  <a:lnTo>
                    <a:pt x="25" y="2362"/>
                  </a:lnTo>
                  <a:lnTo>
                    <a:pt x="11" y="2333"/>
                  </a:lnTo>
                  <a:lnTo>
                    <a:pt x="3" y="2302"/>
                  </a:lnTo>
                  <a:lnTo>
                    <a:pt x="0" y="2268"/>
                  </a:lnTo>
                  <a:lnTo>
                    <a:pt x="0" y="1881"/>
                  </a:lnTo>
                  <a:lnTo>
                    <a:pt x="3" y="1847"/>
                  </a:lnTo>
                  <a:lnTo>
                    <a:pt x="11" y="1816"/>
                  </a:lnTo>
                  <a:lnTo>
                    <a:pt x="25" y="1788"/>
                  </a:lnTo>
                  <a:lnTo>
                    <a:pt x="43" y="1762"/>
                  </a:lnTo>
                  <a:lnTo>
                    <a:pt x="65" y="1740"/>
                  </a:lnTo>
                  <a:lnTo>
                    <a:pt x="91" y="1722"/>
                  </a:lnTo>
                  <a:lnTo>
                    <a:pt x="119" y="1708"/>
                  </a:lnTo>
                  <a:lnTo>
                    <a:pt x="151" y="1699"/>
                  </a:lnTo>
                  <a:lnTo>
                    <a:pt x="183" y="1696"/>
                  </a:lnTo>
                  <a:lnTo>
                    <a:pt x="1240" y="1696"/>
                  </a:lnTo>
                  <a:lnTo>
                    <a:pt x="1240" y="1605"/>
                  </a:lnTo>
                  <a:lnTo>
                    <a:pt x="183" y="1605"/>
                  </a:lnTo>
                  <a:lnTo>
                    <a:pt x="151" y="1602"/>
                  </a:lnTo>
                  <a:lnTo>
                    <a:pt x="119" y="1593"/>
                  </a:lnTo>
                  <a:lnTo>
                    <a:pt x="91" y="1579"/>
                  </a:lnTo>
                  <a:lnTo>
                    <a:pt x="65" y="1562"/>
                  </a:lnTo>
                  <a:lnTo>
                    <a:pt x="43" y="1539"/>
                  </a:lnTo>
                  <a:lnTo>
                    <a:pt x="25" y="1513"/>
                  </a:lnTo>
                  <a:lnTo>
                    <a:pt x="11" y="1485"/>
                  </a:lnTo>
                  <a:lnTo>
                    <a:pt x="3" y="1454"/>
                  </a:lnTo>
                  <a:lnTo>
                    <a:pt x="0" y="1421"/>
                  </a:lnTo>
                  <a:lnTo>
                    <a:pt x="0" y="1033"/>
                  </a:lnTo>
                  <a:lnTo>
                    <a:pt x="3" y="1000"/>
                  </a:lnTo>
                  <a:lnTo>
                    <a:pt x="11" y="968"/>
                  </a:lnTo>
                  <a:lnTo>
                    <a:pt x="25" y="939"/>
                  </a:lnTo>
                  <a:lnTo>
                    <a:pt x="43" y="913"/>
                  </a:lnTo>
                  <a:lnTo>
                    <a:pt x="65" y="892"/>
                  </a:lnTo>
                  <a:lnTo>
                    <a:pt x="91" y="873"/>
                  </a:lnTo>
                  <a:lnTo>
                    <a:pt x="119" y="860"/>
                  </a:lnTo>
                  <a:lnTo>
                    <a:pt x="151" y="852"/>
                  </a:lnTo>
                  <a:lnTo>
                    <a:pt x="183" y="849"/>
                  </a:lnTo>
                  <a:lnTo>
                    <a:pt x="1240" y="849"/>
                  </a:lnTo>
                  <a:lnTo>
                    <a:pt x="1240" y="756"/>
                  </a:lnTo>
                  <a:lnTo>
                    <a:pt x="183" y="756"/>
                  </a:lnTo>
                  <a:lnTo>
                    <a:pt x="151" y="753"/>
                  </a:lnTo>
                  <a:lnTo>
                    <a:pt x="119" y="745"/>
                  </a:lnTo>
                  <a:lnTo>
                    <a:pt x="91" y="732"/>
                  </a:lnTo>
                  <a:lnTo>
                    <a:pt x="65" y="713"/>
                  </a:lnTo>
                  <a:lnTo>
                    <a:pt x="43" y="690"/>
                  </a:lnTo>
                  <a:lnTo>
                    <a:pt x="25" y="665"/>
                  </a:lnTo>
                  <a:lnTo>
                    <a:pt x="11" y="637"/>
                  </a:lnTo>
                  <a:lnTo>
                    <a:pt x="3" y="605"/>
                  </a:lnTo>
                  <a:lnTo>
                    <a:pt x="0" y="572"/>
                  </a:lnTo>
                  <a:lnTo>
                    <a:pt x="0" y="184"/>
                  </a:lnTo>
                  <a:lnTo>
                    <a:pt x="3" y="151"/>
                  </a:lnTo>
                  <a:lnTo>
                    <a:pt x="11" y="120"/>
                  </a:lnTo>
                  <a:lnTo>
                    <a:pt x="25" y="92"/>
                  </a:lnTo>
                  <a:lnTo>
                    <a:pt x="43" y="66"/>
                  </a:lnTo>
                  <a:lnTo>
                    <a:pt x="65" y="43"/>
                  </a:lnTo>
                  <a:lnTo>
                    <a:pt x="91" y="25"/>
                  </a:lnTo>
                  <a:lnTo>
                    <a:pt x="119" y="11"/>
                  </a:lnTo>
                  <a:lnTo>
                    <a:pt x="151" y="3"/>
                  </a:lnTo>
                  <a:lnTo>
                    <a:pt x="183" y="0"/>
                  </a:lnTo>
                  <a:close/>
                </a:path>
              </a:pathLst>
            </a:custGeom>
            <a:solidFill>
              <a:schemeClr val="bg1"/>
            </a:solidFill>
            <a:ln w="0">
              <a:noFill/>
              <a:prstDash val="solid"/>
              <a:round/>
              <a:headEnd/>
              <a:tailEnd/>
            </a:ln>
          </p:spPr>
          <p:txBody>
            <a:bodyPr vert="horz" wrap="square" lIns="45715" tIns="22857" rIns="45715" bIns="22857" numCol="1" anchor="t" anchorCtr="0" compatLnSpc="1">
              <a:prstTxWarp prst="textNoShape">
                <a:avLst/>
              </a:prstTxWarp>
            </a:bodyPr>
            <a:lstStyle/>
            <a:p>
              <a:endParaRPr lang="es-SV" sz="900" dirty="0"/>
            </a:p>
          </p:txBody>
        </p:sp>
        <p:sp>
          <p:nvSpPr>
            <p:cNvPr id="263" name="Elipse 861">
              <a:extLst>
                <a:ext uri="{FF2B5EF4-FFF2-40B4-BE49-F238E27FC236}">
                  <a16:creationId xmlns:a16="http://schemas.microsoft.com/office/drawing/2014/main" id="{5646352E-B5B5-4B3D-A0E2-27359E2DF1CF}"/>
                </a:ext>
              </a:extLst>
            </p:cNvPr>
            <p:cNvSpPr>
              <a:spLocks noChangeAspect="1"/>
            </p:cNvSpPr>
            <p:nvPr/>
          </p:nvSpPr>
          <p:spPr bwMode="auto">
            <a:xfrm>
              <a:off x="4447539" y="4443322"/>
              <a:ext cx="863900" cy="863900"/>
            </a:xfrm>
            <a:prstGeom prst="ellipse">
              <a:avLst/>
            </a:prstGeom>
            <a:solidFill>
              <a:schemeClr val="accent1"/>
            </a:solidFill>
            <a:ln>
              <a:noFill/>
            </a:ln>
          </p:spPr>
          <p:txBody>
            <a:bodyPr lIns="0" tIns="0" rIns="0" bIns="0" rtlCol="0" anchor="ctr"/>
            <a:lstStyle/>
            <a:p>
              <a:pPr algn="ctr"/>
              <a:endParaRPr lang="es-SV" sz="900" dirty="0"/>
            </a:p>
          </p:txBody>
        </p:sp>
        <p:grpSp>
          <p:nvGrpSpPr>
            <p:cNvPr id="8" name="Group 7">
              <a:extLst>
                <a:ext uri="{FF2B5EF4-FFF2-40B4-BE49-F238E27FC236}">
                  <a16:creationId xmlns:a16="http://schemas.microsoft.com/office/drawing/2014/main" id="{1D7AF7B5-0CD5-4B76-AEFE-E5D42F67D18F}"/>
                </a:ext>
              </a:extLst>
            </p:cNvPr>
            <p:cNvGrpSpPr/>
            <p:nvPr/>
          </p:nvGrpSpPr>
          <p:grpSpPr>
            <a:xfrm>
              <a:off x="5506013" y="4456317"/>
              <a:ext cx="2922325" cy="874908"/>
              <a:chOff x="5506013" y="4451023"/>
              <a:chExt cx="2922325" cy="874908"/>
            </a:xfrm>
          </p:grpSpPr>
          <p:sp>
            <p:nvSpPr>
              <p:cNvPr id="261" name="Textbox 1">
                <a:extLst>
                  <a:ext uri="{FF2B5EF4-FFF2-40B4-BE49-F238E27FC236}">
                    <a16:creationId xmlns:a16="http://schemas.microsoft.com/office/drawing/2014/main" id="{36DF7894-A173-481C-84B3-329DC42CAF73}"/>
                  </a:ext>
                </a:extLst>
              </p:cNvPr>
              <p:cNvSpPr/>
              <p:nvPr/>
            </p:nvSpPr>
            <p:spPr>
              <a:xfrm>
                <a:off x="5506013" y="4451023"/>
                <a:ext cx="2922325" cy="874908"/>
              </a:xfrm>
              <a:prstGeom prst="rect">
                <a:avLst/>
              </a:prstGeom>
            </p:spPr>
            <p:txBody>
              <a:bodyPr wrap="square" lIns="35972" tIns="60383" rIns="35972" bIns="60383">
                <a:spAutoFit/>
              </a:bodyPr>
              <a:lstStyle/>
              <a:p>
                <a:pPr>
                  <a:lnSpc>
                    <a:spcPct val="125000"/>
                  </a:lnSpc>
                </a:pPr>
                <a:endParaRPr lang="en-US" sz="900" dirty="0">
                  <a:solidFill>
                    <a:srgbClr val="575757"/>
                  </a:solidFill>
                  <a:latin typeface="PT Sans" panose="020B0503020203020204" pitchFamily="34" charset="0"/>
                  <a:ea typeface="Segoe UI" panose="020B0502040204020203" pitchFamily="34" charset="0"/>
                  <a:cs typeface="Segoe UI" panose="020B0502040204020203" pitchFamily="34" charset="0"/>
                </a:endParaRPr>
              </a:p>
              <a:p>
                <a:pPr>
                  <a:lnSpc>
                    <a:spcPct val="125000"/>
                  </a:lnSpc>
                </a:pPr>
                <a:endParaRPr lang="en-US" sz="900" dirty="0">
                  <a:solidFill>
                    <a:srgbClr val="575757"/>
                  </a:solidFill>
                  <a:latin typeface="PT Sans" panose="020B0503020203020204" pitchFamily="34" charset="0"/>
                  <a:ea typeface="Segoe UI" panose="020B0502040204020203" pitchFamily="34" charset="0"/>
                  <a:cs typeface="Segoe UI" panose="020B0502040204020203" pitchFamily="34" charset="0"/>
                </a:endParaRPr>
              </a:p>
              <a:p>
                <a:pPr>
                  <a:lnSpc>
                    <a:spcPct val="125000"/>
                  </a:lnSpc>
                </a:pPr>
                <a:r>
                  <a:rPr lang="en-US" sz="1100" dirty="0">
                    <a:solidFill>
                      <a:srgbClr val="575757"/>
                    </a:solidFill>
                    <a:latin typeface="+mj-lt"/>
                    <a:ea typeface="Segoe UI" panose="020B0502040204020203" pitchFamily="34" charset="0"/>
                    <a:cs typeface="Segoe UI" panose="020B0502040204020203" pitchFamily="34" charset="0"/>
                  </a:rPr>
                  <a:t>Artificial Intelligence technologies for prompt transactions and actions.</a:t>
                </a:r>
              </a:p>
            </p:txBody>
          </p:sp>
          <p:pic>
            <p:nvPicPr>
              <p:cNvPr id="278" name="Picture 277">
                <a:extLst>
                  <a:ext uri="{FF2B5EF4-FFF2-40B4-BE49-F238E27FC236}">
                    <a16:creationId xmlns:a16="http://schemas.microsoft.com/office/drawing/2014/main" id="{01E3D6B0-EEB1-47AE-82B9-8526EB2685FD}"/>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520675" y="4461610"/>
                <a:ext cx="910388" cy="378452"/>
              </a:xfrm>
              <a:prstGeom prst="rect">
                <a:avLst/>
              </a:prstGeom>
            </p:spPr>
          </p:pic>
        </p:grpSp>
        <p:sp>
          <p:nvSpPr>
            <p:cNvPr id="288" name="Freeform 45">
              <a:extLst>
                <a:ext uri="{FF2B5EF4-FFF2-40B4-BE49-F238E27FC236}">
                  <a16:creationId xmlns:a16="http://schemas.microsoft.com/office/drawing/2014/main" id="{ED132DF9-B2A7-4224-8357-4ACFD06A7675}"/>
                </a:ext>
              </a:extLst>
            </p:cNvPr>
            <p:cNvSpPr>
              <a:spLocks noEditPoints="1"/>
            </p:cNvSpPr>
            <p:nvPr/>
          </p:nvSpPr>
          <p:spPr bwMode="auto">
            <a:xfrm>
              <a:off x="4643936" y="4647030"/>
              <a:ext cx="385370" cy="385369"/>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 name="Group 11">
            <a:extLst>
              <a:ext uri="{FF2B5EF4-FFF2-40B4-BE49-F238E27FC236}">
                <a16:creationId xmlns:a16="http://schemas.microsoft.com/office/drawing/2014/main" id="{3D186898-1B27-4B25-8F65-3A74D65F4002}"/>
              </a:ext>
            </a:extLst>
          </p:cNvPr>
          <p:cNvGrpSpPr/>
          <p:nvPr/>
        </p:nvGrpSpPr>
        <p:grpSpPr>
          <a:xfrm>
            <a:off x="195436" y="4386070"/>
            <a:ext cx="3710967" cy="2061971"/>
            <a:chOff x="392388" y="4443322"/>
            <a:chExt cx="3710967" cy="2061971"/>
          </a:xfrm>
        </p:grpSpPr>
        <p:sp>
          <p:nvSpPr>
            <p:cNvPr id="268" name="Textbox 1">
              <a:extLst>
                <a:ext uri="{FF2B5EF4-FFF2-40B4-BE49-F238E27FC236}">
                  <a16:creationId xmlns:a16="http://schemas.microsoft.com/office/drawing/2014/main" id="{F1071DF9-22A2-4E38-BD95-3DD7EED94A7F}"/>
                </a:ext>
              </a:extLst>
            </p:cNvPr>
            <p:cNvSpPr/>
            <p:nvPr/>
          </p:nvSpPr>
          <p:spPr>
            <a:xfrm>
              <a:off x="1414582" y="5692860"/>
              <a:ext cx="2688773" cy="760966"/>
            </a:xfrm>
            <a:prstGeom prst="rect">
              <a:avLst/>
            </a:prstGeom>
          </p:spPr>
          <p:txBody>
            <a:bodyPr wrap="square" lIns="35972" tIns="60383" rIns="35972" bIns="60383">
              <a:spAutoFit/>
            </a:bodyPr>
            <a:lstStyle/>
            <a:p>
              <a:pPr>
                <a:lnSpc>
                  <a:spcPct val="125000"/>
                </a:lnSpc>
              </a:pPr>
              <a:r>
                <a:rPr lang="en-US" sz="1400" b="1" dirty="0">
                  <a:solidFill>
                    <a:schemeClr val="accent2"/>
                  </a:solidFill>
                  <a:latin typeface="+mj-lt"/>
                  <a:ea typeface="Segoe UI" panose="020B0502040204020203" pitchFamily="34" charset="0"/>
                  <a:cs typeface="Segoe UI" panose="020B0502040204020203" pitchFamily="34" charset="0"/>
                </a:rPr>
                <a:t>SCANNING SERVICES</a:t>
              </a:r>
            </a:p>
            <a:p>
              <a:pPr>
                <a:lnSpc>
                  <a:spcPct val="125000"/>
                </a:lnSpc>
              </a:pPr>
              <a:r>
                <a:rPr lang="en-US" sz="1000" dirty="0">
                  <a:solidFill>
                    <a:srgbClr val="575757"/>
                  </a:solidFill>
                  <a:latin typeface="+mj-lt"/>
                  <a:ea typeface="Segoe UI" panose="020B0502040204020203" pitchFamily="34" charset="0"/>
                  <a:cs typeface="Segoe UI" panose="020B0502040204020203" pitchFamily="34" charset="0"/>
                </a:rPr>
                <a:t>Convert your paper records to searchable electronic records.</a:t>
              </a:r>
              <a:endParaRPr lang="en-US" sz="1000" b="1" dirty="0">
                <a:solidFill>
                  <a:srgbClr val="575757"/>
                </a:solidFill>
                <a:latin typeface="+mj-lt"/>
                <a:ea typeface="Segoe UI" panose="020B0502040204020203" pitchFamily="34" charset="0"/>
                <a:cs typeface="Segoe UI" panose="020B0502040204020203" pitchFamily="34" charset="0"/>
              </a:endParaRPr>
            </a:p>
          </p:txBody>
        </p:sp>
        <p:sp>
          <p:nvSpPr>
            <p:cNvPr id="269" name="Elipse 861">
              <a:extLst>
                <a:ext uri="{FF2B5EF4-FFF2-40B4-BE49-F238E27FC236}">
                  <a16:creationId xmlns:a16="http://schemas.microsoft.com/office/drawing/2014/main" id="{8F935E38-F78E-4F63-BBF0-32FF09D6AAEB}"/>
                </a:ext>
              </a:extLst>
            </p:cNvPr>
            <p:cNvSpPr>
              <a:spLocks noChangeAspect="1"/>
            </p:cNvSpPr>
            <p:nvPr/>
          </p:nvSpPr>
          <p:spPr bwMode="auto">
            <a:xfrm>
              <a:off x="392388" y="4443322"/>
              <a:ext cx="863900" cy="863900"/>
            </a:xfrm>
            <a:prstGeom prst="ellipse">
              <a:avLst/>
            </a:prstGeom>
            <a:solidFill>
              <a:schemeClr val="accent1"/>
            </a:solidFill>
            <a:ln>
              <a:noFill/>
            </a:ln>
          </p:spPr>
          <p:txBody>
            <a:bodyPr lIns="0" tIns="0" rIns="0" bIns="0" rtlCol="0" anchor="ctr"/>
            <a:lstStyle/>
            <a:p>
              <a:pPr algn="ctr"/>
              <a:endParaRPr lang="es-SV" sz="900" dirty="0"/>
            </a:p>
          </p:txBody>
        </p:sp>
        <p:sp>
          <p:nvSpPr>
            <p:cNvPr id="270" name="Elipse 862">
              <a:extLst>
                <a:ext uri="{FF2B5EF4-FFF2-40B4-BE49-F238E27FC236}">
                  <a16:creationId xmlns:a16="http://schemas.microsoft.com/office/drawing/2014/main" id="{023E145F-DD75-47F0-A524-7943D0FEF86A}"/>
                </a:ext>
              </a:extLst>
            </p:cNvPr>
            <p:cNvSpPr>
              <a:spLocks noChangeAspect="1"/>
            </p:cNvSpPr>
            <p:nvPr/>
          </p:nvSpPr>
          <p:spPr bwMode="auto">
            <a:xfrm>
              <a:off x="392388" y="5641393"/>
              <a:ext cx="863900" cy="863900"/>
            </a:xfrm>
            <a:prstGeom prst="ellipse">
              <a:avLst/>
            </a:prstGeom>
            <a:solidFill>
              <a:srgbClr val="3469B5"/>
            </a:solidFill>
            <a:ln>
              <a:noFill/>
            </a:ln>
          </p:spPr>
          <p:txBody>
            <a:bodyPr lIns="0" tIns="0" rIns="0" bIns="0" rtlCol="0" anchor="ctr"/>
            <a:lstStyle/>
            <a:p>
              <a:pPr algn="ctr"/>
              <a:endParaRPr lang="es-SV" sz="900" dirty="0"/>
            </a:p>
          </p:txBody>
        </p:sp>
        <p:grpSp>
          <p:nvGrpSpPr>
            <p:cNvPr id="7" name="Group 6">
              <a:extLst>
                <a:ext uri="{FF2B5EF4-FFF2-40B4-BE49-F238E27FC236}">
                  <a16:creationId xmlns:a16="http://schemas.microsoft.com/office/drawing/2014/main" id="{75485D58-E950-4B33-BEFE-15548C299D30}"/>
                </a:ext>
              </a:extLst>
            </p:cNvPr>
            <p:cNvGrpSpPr/>
            <p:nvPr/>
          </p:nvGrpSpPr>
          <p:grpSpPr>
            <a:xfrm>
              <a:off x="1404577" y="4474821"/>
              <a:ext cx="2646892" cy="837900"/>
              <a:chOff x="1503053" y="4447654"/>
              <a:chExt cx="2646892" cy="837900"/>
            </a:xfrm>
          </p:grpSpPr>
          <p:sp>
            <p:nvSpPr>
              <p:cNvPr id="267" name="Textbox 1">
                <a:extLst>
                  <a:ext uri="{FF2B5EF4-FFF2-40B4-BE49-F238E27FC236}">
                    <a16:creationId xmlns:a16="http://schemas.microsoft.com/office/drawing/2014/main" id="{7F38570B-224B-4ECC-A951-06164944B122}"/>
                  </a:ext>
                </a:extLst>
              </p:cNvPr>
              <p:cNvSpPr/>
              <p:nvPr/>
            </p:nvSpPr>
            <p:spPr>
              <a:xfrm>
                <a:off x="1541194" y="4487590"/>
                <a:ext cx="2608751" cy="797964"/>
              </a:xfrm>
              <a:prstGeom prst="rect">
                <a:avLst/>
              </a:prstGeom>
            </p:spPr>
            <p:txBody>
              <a:bodyPr wrap="square" lIns="35972" tIns="60383" rIns="35972" bIns="60383">
                <a:spAutoFit/>
              </a:bodyPr>
              <a:lstStyle/>
              <a:p>
                <a:pPr>
                  <a:lnSpc>
                    <a:spcPct val="125000"/>
                  </a:lnSpc>
                </a:pPr>
                <a:endParaRPr lang="en-US" sz="1400" dirty="0">
                  <a:solidFill>
                    <a:schemeClr val="accent1"/>
                  </a:solidFill>
                  <a:latin typeface="Oswald" panose="020B0604020202020204" charset="0"/>
                  <a:ea typeface="Segoe UI" panose="020B0502040204020203" pitchFamily="34" charset="0"/>
                  <a:cs typeface="Segoe UI" panose="020B0502040204020203" pitchFamily="34" charset="0"/>
                </a:endParaRPr>
              </a:p>
              <a:p>
                <a:pPr>
                  <a:lnSpc>
                    <a:spcPct val="125000"/>
                  </a:lnSpc>
                </a:pPr>
                <a:r>
                  <a:rPr lang="en-US" sz="1100" dirty="0">
                    <a:solidFill>
                      <a:srgbClr val="575757"/>
                    </a:solidFill>
                    <a:latin typeface="+mj-lt"/>
                    <a:ea typeface="Segoe UI" panose="020B0502040204020203" pitchFamily="34" charset="0"/>
                    <a:cs typeface="Segoe UI" panose="020B0502040204020203" pitchFamily="34" charset="0"/>
                  </a:rPr>
                  <a:t>Organize your information so you make faster, better business decisions</a:t>
                </a:r>
                <a:r>
                  <a:rPr lang="en-US" sz="1000" dirty="0">
                    <a:solidFill>
                      <a:srgbClr val="575757"/>
                    </a:solidFill>
                    <a:latin typeface="+mj-lt"/>
                    <a:ea typeface="Segoe UI" panose="020B0502040204020203" pitchFamily="34" charset="0"/>
                    <a:cs typeface="Segoe UI" panose="020B0502040204020203" pitchFamily="34" charset="0"/>
                  </a:rPr>
                  <a:t>.</a:t>
                </a:r>
              </a:p>
            </p:txBody>
          </p:sp>
          <p:pic>
            <p:nvPicPr>
              <p:cNvPr id="276" name="Picture 275" descr="A close up of a sign&#10;&#10;Description automatically generated">
                <a:extLst>
                  <a:ext uri="{FF2B5EF4-FFF2-40B4-BE49-F238E27FC236}">
                    <a16:creationId xmlns:a16="http://schemas.microsoft.com/office/drawing/2014/main" id="{19FD7A52-A042-40FE-9FC6-B767B7394699}"/>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503053" y="4447654"/>
                <a:ext cx="1455762" cy="365760"/>
              </a:xfrm>
              <a:prstGeom prst="rect">
                <a:avLst/>
              </a:prstGeom>
            </p:spPr>
          </p:pic>
        </p:grpSp>
        <p:grpSp>
          <p:nvGrpSpPr>
            <p:cNvPr id="297" name="Group 296">
              <a:extLst>
                <a:ext uri="{FF2B5EF4-FFF2-40B4-BE49-F238E27FC236}">
                  <a16:creationId xmlns:a16="http://schemas.microsoft.com/office/drawing/2014/main" id="{709119AE-5227-4F48-AAA3-766226C8AB49}"/>
                </a:ext>
              </a:extLst>
            </p:cNvPr>
            <p:cNvGrpSpPr/>
            <p:nvPr/>
          </p:nvGrpSpPr>
          <p:grpSpPr>
            <a:xfrm>
              <a:off x="633796" y="5868178"/>
              <a:ext cx="346864" cy="410331"/>
              <a:chOff x="3639860" y="4519965"/>
              <a:chExt cx="346864" cy="410331"/>
            </a:xfrm>
          </p:grpSpPr>
          <p:sp>
            <p:nvSpPr>
              <p:cNvPr id="298" name="Freeform 19">
                <a:extLst>
                  <a:ext uri="{FF2B5EF4-FFF2-40B4-BE49-F238E27FC236}">
                    <a16:creationId xmlns:a16="http://schemas.microsoft.com/office/drawing/2014/main" id="{5039B04B-14A7-4316-8ABB-7A08A14FDCEE}"/>
                  </a:ext>
                </a:extLst>
              </p:cNvPr>
              <p:cNvSpPr>
                <a:spLocks noEditPoints="1"/>
              </p:cNvSpPr>
              <p:nvPr/>
            </p:nvSpPr>
            <p:spPr bwMode="auto">
              <a:xfrm>
                <a:off x="3639860" y="4519965"/>
                <a:ext cx="346864" cy="410331"/>
              </a:xfrm>
              <a:custGeom>
                <a:avLst/>
                <a:gdLst>
                  <a:gd name="T0" fmla="*/ 502 w 564"/>
                  <a:gd name="T1" fmla="*/ 0 h 667"/>
                  <a:gd name="T2" fmla="*/ 166 w 564"/>
                  <a:gd name="T3" fmla="*/ 0 h 667"/>
                  <a:gd name="T4" fmla="*/ 104 w 564"/>
                  <a:gd name="T5" fmla="*/ 61 h 667"/>
                  <a:gd name="T6" fmla="*/ 104 w 564"/>
                  <a:gd name="T7" fmla="*/ 104 h 667"/>
                  <a:gd name="T8" fmla="*/ 62 w 564"/>
                  <a:gd name="T9" fmla="*/ 104 h 667"/>
                  <a:gd name="T10" fmla="*/ 0 w 564"/>
                  <a:gd name="T11" fmla="*/ 165 h 667"/>
                  <a:gd name="T12" fmla="*/ 0 w 564"/>
                  <a:gd name="T13" fmla="*/ 606 h 667"/>
                  <a:gd name="T14" fmla="*/ 62 w 564"/>
                  <a:gd name="T15" fmla="*/ 667 h 667"/>
                  <a:gd name="T16" fmla="*/ 398 w 564"/>
                  <a:gd name="T17" fmla="*/ 667 h 667"/>
                  <a:gd name="T18" fmla="*/ 460 w 564"/>
                  <a:gd name="T19" fmla="*/ 606 h 667"/>
                  <a:gd name="T20" fmla="*/ 460 w 564"/>
                  <a:gd name="T21" fmla="*/ 564 h 667"/>
                  <a:gd name="T22" fmla="*/ 502 w 564"/>
                  <a:gd name="T23" fmla="*/ 564 h 667"/>
                  <a:gd name="T24" fmla="*/ 564 w 564"/>
                  <a:gd name="T25" fmla="*/ 502 h 667"/>
                  <a:gd name="T26" fmla="*/ 564 w 564"/>
                  <a:gd name="T27" fmla="*/ 61 h 667"/>
                  <a:gd name="T28" fmla="*/ 502 w 564"/>
                  <a:gd name="T29" fmla="*/ 0 h 667"/>
                  <a:gd name="T30" fmla="*/ 418 w 564"/>
                  <a:gd name="T31" fmla="*/ 606 h 667"/>
                  <a:gd name="T32" fmla="*/ 398 w 564"/>
                  <a:gd name="T33" fmla="*/ 626 h 667"/>
                  <a:gd name="T34" fmla="*/ 62 w 564"/>
                  <a:gd name="T35" fmla="*/ 626 h 667"/>
                  <a:gd name="T36" fmla="*/ 42 w 564"/>
                  <a:gd name="T37" fmla="*/ 606 h 667"/>
                  <a:gd name="T38" fmla="*/ 42 w 564"/>
                  <a:gd name="T39" fmla="*/ 165 h 667"/>
                  <a:gd name="T40" fmla="*/ 62 w 564"/>
                  <a:gd name="T41" fmla="*/ 145 h 667"/>
                  <a:gd name="T42" fmla="*/ 398 w 564"/>
                  <a:gd name="T43" fmla="*/ 145 h 667"/>
                  <a:gd name="T44" fmla="*/ 418 w 564"/>
                  <a:gd name="T45" fmla="*/ 165 h 667"/>
                  <a:gd name="T46" fmla="*/ 418 w 564"/>
                  <a:gd name="T47" fmla="*/ 606 h 667"/>
                  <a:gd name="T48" fmla="*/ 522 w 564"/>
                  <a:gd name="T49" fmla="*/ 502 h 667"/>
                  <a:gd name="T50" fmla="*/ 502 w 564"/>
                  <a:gd name="T51" fmla="*/ 522 h 667"/>
                  <a:gd name="T52" fmla="*/ 460 w 564"/>
                  <a:gd name="T53" fmla="*/ 522 h 667"/>
                  <a:gd name="T54" fmla="*/ 460 w 564"/>
                  <a:gd name="T55" fmla="*/ 165 h 667"/>
                  <a:gd name="T56" fmla="*/ 398 w 564"/>
                  <a:gd name="T57" fmla="*/ 104 h 667"/>
                  <a:gd name="T58" fmla="*/ 146 w 564"/>
                  <a:gd name="T59" fmla="*/ 104 h 667"/>
                  <a:gd name="T60" fmla="*/ 146 w 564"/>
                  <a:gd name="T61" fmla="*/ 61 h 667"/>
                  <a:gd name="T62" fmla="*/ 166 w 564"/>
                  <a:gd name="T63" fmla="*/ 41 h 667"/>
                  <a:gd name="T64" fmla="*/ 502 w 564"/>
                  <a:gd name="T65" fmla="*/ 41 h 667"/>
                  <a:gd name="T66" fmla="*/ 522 w 564"/>
                  <a:gd name="T67" fmla="*/ 61 h 667"/>
                  <a:gd name="T68" fmla="*/ 522 w 564"/>
                  <a:gd name="T69" fmla="*/ 502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4" h="667">
                    <a:moveTo>
                      <a:pt x="502" y="0"/>
                    </a:moveTo>
                    <a:cubicBezTo>
                      <a:pt x="166" y="0"/>
                      <a:pt x="166" y="0"/>
                      <a:pt x="166" y="0"/>
                    </a:cubicBezTo>
                    <a:cubicBezTo>
                      <a:pt x="132" y="0"/>
                      <a:pt x="104" y="27"/>
                      <a:pt x="104" y="61"/>
                    </a:cubicBezTo>
                    <a:cubicBezTo>
                      <a:pt x="104" y="104"/>
                      <a:pt x="104" y="104"/>
                      <a:pt x="104" y="104"/>
                    </a:cubicBezTo>
                    <a:cubicBezTo>
                      <a:pt x="62" y="104"/>
                      <a:pt x="62" y="104"/>
                      <a:pt x="62" y="104"/>
                    </a:cubicBezTo>
                    <a:cubicBezTo>
                      <a:pt x="28" y="104"/>
                      <a:pt x="0" y="131"/>
                      <a:pt x="0" y="165"/>
                    </a:cubicBezTo>
                    <a:cubicBezTo>
                      <a:pt x="0" y="606"/>
                      <a:pt x="0" y="606"/>
                      <a:pt x="0" y="606"/>
                    </a:cubicBezTo>
                    <a:cubicBezTo>
                      <a:pt x="0" y="640"/>
                      <a:pt x="28" y="667"/>
                      <a:pt x="62" y="667"/>
                    </a:cubicBezTo>
                    <a:cubicBezTo>
                      <a:pt x="398" y="667"/>
                      <a:pt x="398" y="667"/>
                      <a:pt x="398" y="667"/>
                    </a:cubicBezTo>
                    <a:cubicBezTo>
                      <a:pt x="432" y="667"/>
                      <a:pt x="460" y="640"/>
                      <a:pt x="460" y="606"/>
                    </a:cubicBezTo>
                    <a:cubicBezTo>
                      <a:pt x="460" y="564"/>
                      <a:pt x="460" y="564"/>
                      <a:pt x="460" y="564"/>
                    </a:cubicBezTo>
                    <a:cubicBezTo>
                      <a:pt x="502" y="564"/>
                      <a:pt x="502" y="564"/>
                      <a:pt x="502" y="564"/>
                    </a:cubicBezTo>
                    <a:cubicBezTo>
                      <a:pt x="536" y="564"/>
                      <a:pt x="564" y="536"/>
                      <a:pt x="564" y="502"/>
                    </a:cubicBezTo>
                    <a:cubicBezTo>
                      <a:pt x="564" y="61"/>
                      <a:pt x="564" y="61"/>
                      <a:pt x="564" y="61"/>
                    </a:cubicBezTo>
                    <a:cubicBezTo>
                      <a:pt x="564" y="27"/>
                      <a:pt x="536" y="0"/>
                      <a:pt x="502" y="0"/>
                    </a:cubicBezTo>
                    <a:close/>
                    <a:moveTo>
                      <a:pt x="418" y="606"/>
                    </a:moveTo>
                    <a:cubicBezTo>
                      <a:pt x="418" y="617"/>
                      <a:pt x="409" y="626"/>
                      <a:pt x="398" y="626"/>
                    </a:cubicBezTo>
                    <a:cubicBezTo>
                      <a:pt x="62" y="626"/>
                      <a:pt x="62" y="626"/>
                      <a:pt x="62" y="626"/>
                    </a:cubicBezTo>
                    <a:cubicBezTo>
                      <a:pt x="51" y="626"/>
                      <a:pt x="42" y="617"/>
                      <a:pt x="42" y="606"/>
                    </a:cubicBezTo>
                    <a:cubicBezTo>
                      <a:pt x="42" y="165"/>
                      <a:pt x="42" y="165"/>
                      <a:pt x="42" y="165"/>
                    </a:cubicBezTo>
                    <a:cubicBezTo>
                      <a:pt x="42" y="154"/>
                      <a:pt x="51" y="145"/>
                      <a:pt x="62" y="145"/>
                    </a:cubicBezTo>
                    <a:cubicBezTo>
                      <a:pt x="398" y="145"/>
                      <a:pt x="398" y="145"/>
                      <a:pt x="398" y="145"/>
                    </a:cubicBezTo>
                    <a:cubicBezTo>
                      <a:pt x="409" y="145"/>
                      <a:pt x="418" y="154"/>
                      <a:pt x="418" y="165"/>
                    </a:cubicBezTo>
                    <a:lnTo>
                      <a:pt x="418" y="606"/>
                    </a:lnTo>
                    <a:close/>
                    <a:moveTo>
                      <a:pt x="522" y="502"/>
                    </a:moveTo>
                    <a:cubicBezTo>
                      <a:pt x="522" y="513"/>
                      <a:pt x="513" y="522"/>
                      <a:pt x="502" y="522"/>
                    </a:cubicBezTo>
                    <a:cubicBezTo>
                      <a:pt x="460" y="522"/>
                      <a:pt x="460" y="522"/>
                      <a:pt x="460" y="522"/>
                    </a:cubicBezTo>
                    <a:cubicBezTo>
                      <a:pt x="460" y="165"/>
                      <a:pt x="460" y="165"/>
                      <a:pt x="460" y="165"/>
                    </a:cubicBezTo>
                    <a:cubicBezTo>
                      <a:pt x="460" y="131"/>
                      <a:pt x="432" y="104"/>
                      <a:pt x="398" y="104"/>
                    </a:cubicBezTo>
                    <a:cubicBezTo>
                      <a:pt x="146" y="104"/>
                      <a:pt x="146" y="104"/>
                      <a:pt x="146" y="104"/>
                    </a:cubicBezTo>
                    <a:cubicBezTo>
                      <a:pt x="146" y="61"/>
                      <a:pt x="146" y="61"/>
                      <a:pt x="146" y="61"/>
                    </a:cubicBezTo>
                    <a:cubicBezTo>
                      <a:pt x="146" y="50"/>
                      <a:pt x="155" y="41"/>
                      <a:pt x="166" y="41"/>
                    </a:cubicBezTo>
                    <a:cubicBezTo>
                      <a:pt x="502" y="41"/>
                      <a:pt x="502" y="41"/>
                      <a:pt x="502" y="41"/>
                    </a:cubicBezTo>
                    <a:cubicBezTo>
                      <a:pt x="513" y="41"/>
                      <a:pt x="522" y="50"/>
                      <a:pt x="522" y="61"/>
                    </a:cubicBezTo>
                    <a:lnTo>
                      <a:pt x="522" y="50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sp>
            <p:nvSpPr>
              <p:cNvPr id="299" name="Freeform 20">
                <a:extLst>
                  <a:ext uri="{FF2B5EF4-FFF2-40B4-BE49-F238E27FC236}">
                    <a16:creationId xmlns:a16="http://schemas.microsoft.com/office/drawing/2014/main" id="{D5161A3C-05FC-45F4-92A6-E97C095C7576}"/>
                  </a:ext>
                </a:extLst>
              </p:cNvPr>
              <p:cNvSpPr>
                <a:spLocks/>
              </p:cNvSpPr>
              <p:nvPr/>
            </p:nvSpPr>
            <p:spPr bwMode="auto">
              <a:xfrm>
                <a:off x="3762001" y="4699485"/>
                <a:ext cx="102583" cy="102842"/>
              </a:xfrm>
              <a:custGeom>
                <a:avLst/>
                <a:gdLst>
                  <a:gd name="T0" fmla="*/ 146 w 167"/>
                  <a:gd name="T1" fmla="*/ 62 h 167"/>
                  <a:gd name="T2" fmla="*/ 105 w 167"/>
                  <a:gd name="T3" fmla="*/ 62 h 167"/>
                  <a:gd name="T4" fmla="*/ 105 w 167"/>
                  <a:gd name="T5" fmla="*/ 21 h 167"/>
                  <a:gd name="T6" fmla="*/ 84 w 167"/>
                  <a:gd name="T7" fmla="*/ 0 h 167"/>
                  <a:gd name="T8" fmla="*/ 63 w 167"/>
                  <a:gd name="T9" fmla="*/ 21 h 167"/>
                  <a:gd name="T10" fmla="*/ 63 w 167"/>
                  <a:gd name="T11" fmla="*/ 62 h 167"/>
                  <a:gd name="T12" fmla="*/ 21 w 167"/>
                  <a:gd name="T13" fmla="*/ 62 h 167"/>
                  <a:gd name="T14" fmla="*/ 0 w 167"/>
                  <a:gd name="T15" fmla="*/ 83 h 167"/>
                  <a:gd name="T16" fmla="*/ 21 w 167"/>
                  <a:gd name="T17" fmla="*/ 104 h 167"/>
                  <a:gd name="T18" fmla="*/ 63 w 167"/>
                  <a:gd name="T19" fmla="*/ 104 h 167"/>
                  <a:gd name="T20" fmla="*/ 63 w 167"/>
                  <a:gd name="T21" fmla="*/ 146 h 167"/>
                  <a:gd name="T22" fmla="*/ 84 w 167"/>
                  <a:gd name="T23" fmla="*/ 167 h 167"/>
                  <a:gd name="T24" fmla="*/ 105 w 167"/>
                  <a:gd name="T25" fmla="*/ 146 h 167"/>
                  <a:gd name="T26" fmla="*/ 105 w 167"/>
                  <a:gd name="T27" fmla="*/ 104 h 167"/>
                  <a:gd name="T28" fmla="*/ 146 w 167"/>
                  <a:gd name="T29" fmla="*/ 104 h 167"/>
                  <a:gd name="T30" fmla="*/ 167 w 167"/>
                  <a:gd name="T31" fmla="*/ 83 h 167"/>
                  <a:gd name="T32" fmla="*/ 146 w 167"/>
                  <a:gd name="T33" fmla="*/ 6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46" y="62"/>
                    </a:moveTo>
                    <a:cubicBezTo>
                      <a:pt x="105" y="62"/>
                      <a:pt x="105" y="62"/>
                      <a:pt x="105" y="62"/>
                    </a:cubicBezTo>
                    <a:cubicBezTo>
                      <a:pt x="105" y="21"/>
                      <a:pt x="105" y="21"/>
                      <a:pt x="105" y="21"/>
                    </a:cubicBezTo>
                    <a:cubicBezTo>
                      <a:pt x="105" y="9"/>
                      <a:pt x="95" y="0"/>
                      <a:pt x="84" y="0"/>
                    </a:cubicBezTo>
                    <a:cubicBezTo>
                      <a:pt x="72" y="0"/>
                      <a:pt x="63" y="9"/>
                      <a:pt x="63" y="21"/>
                    </a:cubicBezTo>
                    <a:cubicBezTo>
                      <a:pt x="63" y="62"/>
                      <a:pt x="63" y="62"/>
                      <a:pt x="63" y="62"/>
                    </a:cubicBezTo>
                    <a:cubicBezTo>
                      <a:pt x="21" y="62"/>
                      <a:pt x="21" y="62"/>
                      <a:pt x="21" y="62"/>
                    </a:cubicBezTo>
                    <a:cubicBezTo>
                      <a:pt x="9" y="62"/>
                      <a:pt x="0" y="72"/>
                      <a:pt x="0" y="83"/>
                    </a:cubicBezTo>
                    <a:cubicBezTo>
                      <a:pt x="0" y="95"/>
                      <a:pt x="9" y="104"/>
                      <a:pt x="21" y="104"/>
                    </a:cubicBezTo>
                    <a:cubicBezTo>
                      <a:pt x="63" y="104"/>
                      <a:pt x="63" y="104"/>
                      <a:pt x="63" y="104"/>
                    </a:cubicBezTo>
                    <a:cubicBezTo>
                      <a:pt x="63" y="146"/>
                      <a:pt x="63" y="146"/>
                      <a:pt x="63" y="146"/>
                    </a:cubicBezTo>
                    <a:cubicBezTo>
                      <a:pt x="63" y="158"/>
                      <a:pt x="72" y="167"/>
                      <a:pt x="84" y="167"/>
                    </a:cubicBezTo>
                    <a:cubicBezTo>
                      <a:pt x="95" y="167"/>
                      <a:pt x="105" y="158"/>
                      <a:pt x="105" y="146"/>
                    </a:cubicBezTo>
                    <a:cubicBezTo>
                      <a:pt x="105" y="104"/>
                      <a:pt x="105" y="104"/>
                      <a:pt x="105" y="104"/>
                    </a:cubicBezTo>
                    <a:cubicBezTo>
                      <a:pt x="146" y="104"/>
                      <a:pt x="146" y="104"/>
                      <a:pt x="146" y="104"/>
                    </a:cubicBezTo>
                    <a:cubicBezTo>
                      <a:pt x="158" y="104"/>
                      <a:pt x="167" y="95"/>
                      <a:pt x="167" y="83"/>
                    </a:cubicBezTo>
                    <a:cubicBezTo>
                      <a:pt x="167" y="72"/>
                      <a:pt x="158" y="62"/>
                      <a:pt x="146" y="6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0" name="Group 299">
              <a:extLst>
                <a:ext uri="{FF2B5EF4-FFF2-40B4-BE49-F238E27FC236}">
                  <a16:creationId xmlns:a16="http://schemas.microsoft.com/office/drawing/2014/main" id="{1F65CF9F-51D5-44BC-8317-CDBA755FFF3A}"/>
                </a:ext>
              </a:extLst>
            </p:cNvPr>
            <p:cNvGrpSpPr/>
            <p:nvPr/>
          </p:nvGrpSpPr>
          <p:grpSpPr>
            <a:xfrm>
              <a:off x="599501" y="4656130"/>
              <a:ext cx="437391" cy="416248"/>
              <a:chOff x="8138836" y="4502719"/>
              <a:chExt cx="437391" cy="416248"/>
            </a:xfrm>
          </p:grpSpPr>
          <p:sp>
            <p:nvSpPr>
              <p:cNvPr id="301" name="Freeform 32">
                <a:extLst>
                  <a:ext uri="{FF2B5EF4-FFF2-40B4-BE49-F238E27FC236}">
                    <a16:creationId xmlns:a16="http://schemas.microsoft.com/office/drawing/2014/main" id="{E82233A2-C453-4A23-A198-34C7187D5EEF}"/>
                  </a:ext>
                </a:extLst>
              </p:cNvPr>
              <p:cNvSpPr>
                <a:spLocks noEditPoints="1"/>
              </p:cNvSpPr>
              <p:nvPr/>
            </p:nvSpPr>
            <p:spPr bwMode="auto">
              <a:xfrm>
                <a:off x="8138836" y="4502719"/>
                <a:ext cx="437391" cy="416248"/>
              </a:xfrm>
              <a:custGeom>
                <a:avLst/>
                <a:gdLst>
                  <a:gd name="T0" fmla="*/ 1722 w 1880"/>
                  <a:gd name="T1" fmla="*/ 0 h 1789"/>
                  <a:gd name="T2" fmla="*/ 158 w 1880"/>
                  <a:gd name="T3" fmla="*/ 0 h 1789"/>
                  <a:gd name="T4" fmla="*/ 0 w 1880"/>
                  <a:gd name="T5" fmla="*/ 158 h 1789"/>
                  <a:gd name="T6" fmla="*/ 0 w 1880"/>
                  <a:gd name="T7" fmla="*/ 1368 h 1789"/>
                  <a:gd name="T8" fmla="*/ 158 w 1880"/>
                  <a:gd name="T9" fmla="*/ 1526 h 1789"/>
                  <a:gd name="T10" fmla="*/ 634 w 1880"/>
                  <a:gd name="T11" fmla="*/ 1526 h 1789"/>
                  <a:gd name="T12" fmla="*/ 550 w 1880"/>
                  <a:gd name="T13" fmla="*/ 1617 h 1789"/>
                  <a:gd name="T14" fmla="*/ 506 w 1880"/>
                  <a:gd name="T15" fmla="*/ 1664 h 1789"/>
                  <a:gd name="T16" fmla="*/ 502 w 1880"/>
                  <a:gd name="T17" fmla="*/ 1737 h 1789"/>
                  <a:gd name="T18" fmla="*/ 621 w 1880"/>
                  <a:gd name="T19" fmla="*/ 1789 h 1789"/>
                  <a:gd name="T20" fmla="*/ 1259 w 1880"/>
                  <a:gd name="T21" fmla="*/ 1789 h 1789"/>
                  <a:gd name="T22" fmla="*/ 1378 w 1880"/>
                  <a:gd name="T23" fmla="*/ 1737 h 1789"/>
                  <a:gd name="T24" fmla="*/ 1374 w 1880"/>
                  <a:gd name="T25" fmla="*/ 1664 h 1789"/>
                  <a:gd name="T26" fmla="*/ 1330 w 1880"/>
                  <a:gd name="T27" fmla="*/ 1617 h 1789"/>
                  <a:gd name="T28" fmla="*/ 1246 w 1880"/>
                  <a:gd name="T29" fmla="*/ 1526 h 1789"/>
                  <a:gd name="T30" fmla="*/ 1722 w 1880"/>
                  <a:gd name="T31" fmla="*/ 1526 h 1789"/>
                  <a:gd name="T32" fmla="*/ 1880 w 1880"/>
                  <a:gd name="T33" fmla="*/ 1368 h 1789"/>
                  <a:gd name="T34" fmla="*/ 1880 w 1880"/>
                  <a:gd name="T35" fmla="*/ 158 h 1789"/>
                  <a:gd name="T36" fmla="*/ 1722 w 1880"/>
                  <a:gd name="T37" fmla="*/ 0 h 1789"/>
                  <a:gd name="T38" fmla="*/ 1288 w 1880"/>
                  <a:gd name="T39" fmla="*/ 1659 h 1789"/>
                  <a:gd name="T40" fmla="*/ 1326 w 1880"/>
                  <a:gd name="T41" fmla="*/ 1698 h 1789"/>
                  <a:gd name="T42" fmla="*/ 1325 w 1880"/>
                  <a:gd name="T43" fmla="*/ 1712 h 1789"/>
                  <a:gd name="T44" fmla="*/ 1259 w 1880"/>
                  <a:gd name="T45" fmla="*/ 1731 h 1789"/>
                  <a:gd name="T46" fmla="*/ 621 w 1880"/>
                  <a:gd name="T47" fmla="*/ 1731 h 1789"/>
                  <a:gd name="T48" fmla="*/ 555 w 1880"/>
                  <a:gd name="T49" fmla="*/ 1712 h 1789"/>
                  <a:gd name="T50" fmla="*/ 553 w 1880"/>
                  <a:gd name="T51" fmla="*/ 1700 h 1789"/>
                  <a:gd name="T52" fmla="*/ 553 w 1880"/>
                  <a:gd name="T53" fmla="*/ 1700 h 1789"/>
                  <a:gd name="T54" fmla="*/ 592 w 1880"/>
                  <a:gd name="T55" fmla="*/ 1659 h 1789"/>
                  <a:gd name="T56" fmla="*/ 703 w 1880"/>
                  <a:gd name="T57" fmla="*/ 1526 h 1789"/>
                  <a:gd name="T58" fmla="*/ 1177 w 1880"/>
                  <a:gd name="T59" fmla="*/ 1526 h 1789"/>
                  <a:gd name="T60" fmla="*/ 1288 w 1880"/>
                  <a:gd name="T61" fmla="*/ 1659 h 1789"/>
                  <a:gd name="T62" fmla="*/ 1763 w 1880"/>
                  <a:gd name="T63" fmla="*/ 1368 h 1789"/>
                  <a:gd name="T64" fmla="*/ 1722 w 1880"/>
                  <a:gd name="T65" fmla="*/ 1409 h 1789"/>
                  <a:gd name="T66" fmla="*/ 158 w 1880"/>
                  <a:gd name="T67" fmla="*/ 1409 h 1789"/>
                  <a:gd name="T68" fmla="*/ 117 w 1880"/>
                  <a:gd name="T69" fmla="*/ 1368 h 1789"/>
                  <a:gd name="T70" fmla="*/ 117 w 1880"/>
                  <a:gd name="T71" fmla="*/ 158 h 1789"/>
                  <a:gd name="T72" fmla="*/ 158 w 1880"/>
                  <a:gd name="T73" fmla="*/ 117 h 1789"/>
                  <a:gd name="T74" fmla="*/ 1722 w 1880"/>
                  <a:gd name="T75" fmla="*/ 117 h 1789"/>
                  <a:gd name="T76" fmla="*/ 1763 w 1880"/>
                  <a:gd name="T77" fmla="*/ 158 h 1789"/>
                  <a:gd name="T78" fmla="*/ 1763 w 1880"/>
                  <a:gd name="T79" fmla="*/ 1368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0" h="1789">
                    <a:moveTo>
                      <a:pt x="1722" y="0"/>
                    </a:moveTo>
                    <a:cubicBezTo>
                      <a:pt x="158" y="0"/>
                      <a:pt x="158" y="0"/>
                      <a:pt x="158" y="0"/>
                    </a:cubicBezTo>
                    <a:cubicBezTo>
                      <a:pt x="71" y="0"/>
                      <a:pt x="0" y="71"/>
                      <a:pt x="0" y="158"/>
                    </a:cubicBezTo>
                    <a:cubicBezTo>
                      <a:pt x="0" y="1368"/>
                      <a:pt x="0" y="1368"/>
                      <a:pt x="0" y="1368"/>
                    </a:cubicBezTo>
                    <a:cubicBezTo>
                      <a:pt x="0" y="1455"/>
                      <a:pt x="71" y="1526"/>
                      <a:pt x="158" y="1526"/>
                    </a:cubicBezTo>
                    <a:cubicBezTo>
                      <a:pt x="634" y="1526"/>
                      <a:pt x="634" y="1526"/>
                      <a:pt x="634" y="1526"/>
                    </a:cubicBezTo>
                    <a:cubicBezTo>
                      <a:pt x="610" y="1558"/>
                      <a:pt x="570" y="1598"/>
                      <a:pt x="550" y="1617"/>
                    </a:cubicBezTo>
                    <a:cubicBezTo>
                      <a:pt x="530" y="1637"/>
                      <a:pt x="514" y="1653"/>
                      <a:pt x="506" y="1664"/>
                    </a:cubicBezTo>
                    <a:cubicBezTo>
                      <a:pt x="494" y="1680"/>
                      <a:pt x="489" y="1710"/>
                      <a:pt x="502" y="1737"/>
                    </a:cubicBezTo>
                    <a:cubicBezTo>
                      <a:pt x="514" y="1761"/>
                      <a:pt x="544" y="1789"/>
                      <a:pt x="621" y="1789"/>
                    </a:cubicBezTo>
                    <a:cubicBezTo>
                      <a:pt x="1259" y="1789"/>
                      <a:pt x="1259" y="1789"/>
                      <a:pt x="1259" y="1789"/>
                    </a:cubicBezTo>
                    <a:cubicBezTo>
                      <a:pt x="1336" y="1789"/>
                      <a:pt x="1366" y="1761"/>
                      <a:pt x="1378" y="1737"/>
                    </a:cubicBezTo>
                    <a:cubicBezTo>
                      <a:pt x="1391" y="1710"/>
                      <a:pt x="1386" y="1680"/>
                      <a:pt x="1374" y="1664"/>
                    </a:cubicBezTo>
                    <a:cubicBezTo>
                      <a:pt x="1366" y="1653"/>
                      <a:pt x="1350" y="1637"/>
                      <a:pt x="1330" y="1617"/>
                    </a:cubicBezTo>
                    <a:cubicBezTo>
                      <a:pt x="1310" y="1598"/>
                      <a:pt x="1270" y="1558"/>
                      <a:pt x="1246" y="1526"/>
                    </a:cubicBezTo>
                    <a:cubicBezTo>
                      <a:pt x="1722" y="1526"/>
                      <a:pt x="1722" y="1526"/>
                      <a:pt x="1722" y="1526"/>
                    </a:cubicBezTo>
                    <a:cubicBezTo>
                      <a:pt x="1809" y="1526"/>
                      <a:pt x="1880" y="1455"/>
                      <a:pt x="1880" y="1368"/>
                    </a:cubicBezTo>
                    <a:cubicBezTo>
                      <a:pt x="1880" y="158"/>
                      <a:pt x="1880" y="158"/>
                      <a:pt x="1880" y="158"/>
                    </a:cubicBezTo>
                    <a:cubicBezTo>
                      <a:pt x="1880" y="71"/>
                      <a:pt x="1809" y="0"/>
                      <a:pt x="1722" y="0"/>
                    </a:cubicBezTo>
                    <a:close/>
                    <a:moveTo>
                      <a:pt x="1288" y="1659"/>
                    </a:moveTo>
                    <a:cubicBezTo>
                      <a:pt x="1305" y="1676"/>
                      <a:pt x="1321" y="1692"/>
                      <a:pt x="1326" y="1698"/>
                    </a:cubicBezTo>
                    <a:cubicBezTo>
                      <a:pt x="1326" y="1699"/>
                      <a:pt x="1329" y="1705"/>
                      <a:pt x="1325" y="1712"/>
                    </a:cubicBezTo>
                    <a:cubicBezTo>
                      <a:pt x="1317" y="1724"/>
                      <a:pt x="1293" y="1731"/>
                      <a:pt x="1259" y="1731"/>
                    </a:cubicBezTo>
                    <a:cubicBezTo>
                      <a:pt x="621" y="1731"/>
                      <a:pt x="621" y="1731"/>
                      <a:pt x="621" y="1731"/>
                    </a:cubicBezTo>
                    <a:cubicBezTo>
                      <a:pt x="587" y="1731"/>
                      <a:pt x="563" y="1724"/>
                      <a:pt x="555" y="1712"/>
                    </a:cubicBezTo>
                    <a:cubicBezTo>
                      <a:pt x="551" y="1706"/>
                      <a:pt x="553" y="1700"/>
                      <a:pt x="553" y="1700"/>
                    </a:cubicBezTo>
                    <a:cubicBezTo>
                      <a:pt x="553" y="1700"/>
                      <a:pt x="553" y="1700"/>
                      <a:pt x="553" y="1700"/>
                    </a:cubicBezTo>
                    <a:cubicBezTo>
                      <a:pt x="559" y="1692"/>
                      <a:pt x="575" y="1676"/>
                      <a:pt x="592" y="1659"/>
                    </a:cubicBezTo>
                    <a:cubicBezTo>
                      <a:pt x="643" y="1608"/>
                      <a:pt x="684" y="1565"/>
                      <a:pt x="703" y="1526"/>
                    </a:cubicBezTo>
                    <a:cubicBezTo>
                      <a:pt x="1177" y="1526"/>
                      <a:pt x="1177" y="1526"/>
                      <a:pt x="1177" y="1526"/>
                    </a:cubicBezTo>
                    <a:cubicBezTo>
                      <a:pt x="1196" y="1565"/>
                      <a:pt x="1237" y="1608"/>
                      <a:pt x="1288" y="1659"/>
                    </a:cubicBezTo>
                    <a:close/>
                    <a:moveTo>
                      <a:pt x="1763" y="1368"/>
                    </a:moveTo>
                    <a:cubicBezTo>
                      <a:pt x="1763" y="1391"/>
                      <a:pt x="1745" y="1409"/>
                      <a:pt x="1722" y="1409"/>
                    </a:cubicBezTo>
                    <a:cubicBezTo>
                      <a:pt x="158" y="1409"/>
                      <a:pt x="158" y="1409"/>
                      <a:pt x="158" y="1409"/>
                    </a:cubicBezTo>
                    <a:cubicBezTo>
                      <a:pt x="136" y="1409"/>
                      <a:pt x="117" y="1391"/>
                      <a:pt x="117" y="1368"/>
                    </a:cubicBezTo>
                    <a:cubicBezTo>
                      <a:pt x="117" y="158"/>
                      <a:pt x="117" y="158"/>
                      <a:pt x="117" y="158"/>
                    </a:cubicBezTo>
                    <a:cubicBezTo>
                      <a:pt x="117" y="135"/>
                      <a:pt x="136" y="117"/>
                      <a:pt x="158" y="117"/>
                    </a:cubicBezTo>
                    <a:cubicBezTo>
                      <a:pt x="1722" y="117"/>
                      <a:pt x="1722" y="117"/>
                      <a:pt x="1722" y="117"/>
                    </a:cubicBezTo>
                    <a:cubicBezTo>
                      <a:pt x="1745" y="117"/>
                      <a:pt x="1763" y="135"/>
                      <a:pt x="1763" y="158"/>
                    </a:cubicBezTo>
                    <a:lnTo>
                      <a:pt x="1763" y="136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sp>
            <p:nvSpPr>
              <p:cNvPr id="302" name="Freeform 33">
                <a:extLst>
                  <a:ext uri="{FF2B5EF4-FFF2-40B4-BE49-F238E27FC236}">
                    <a16:creationId xmlns:a16="http://schemas.microsoft.com/office/drawing/2014/main" id="{F0E3DF8C-2862-4485-9FF3-F3918EA8D147}"/>
                  </a:ext>
                </a:extLst>
              </p:cNvPr>
              <p:cNvSpPr>
                <a:spLocks noEditPoints="1"/>
              </p:cNvSpPr>
              <p:nvPr/>
            </p:nvSpPr>
            <p:spPr bwMode="auto">
              <a:xfrm>
                <a:off x="8193510" y="4557393"/>
                <a:ext cx="328043" cy="218892"/>
              </a:xfrm>
              <a:custGeom>
                <a:avLst/>
                <a:gdLst>
                  <a:gd name="T0" fmla="*/ 1310 w 1410"/>
                  <a:gd name="T1" fmla="*/ 0 h 941"/>
                  <a:gd name="T2" fmla="*/ 100 w 1410"/>
                  <a:gd name="T3" fmla="*/ 0 h 941"/>
                  <a:gd name="T4" fmla="*/ 0 w 1410"/>
                  <a:gd name="T5" fmla="*/ 99 h 941"/>
                  <a:gd name="T6" fmla="*/ 0 w 1410"/>
                  <a:gd name="T7" fmla="*/ 841 h 941"/>
                  <a:gd name="T8" fmla="*/ 100 w 1410"/>
                  <a:gd name="T9" fmla="*/ 941 h 941"/>
                  <a:gd name="T10" fmla="*/ 1310 w 1410"/>
                  <a:gd name="T11" fmla="*/ 941 h 941"/>
                  <a:gd name="T12" fmla="*/ 1410 w 1410"/>
                  <a:gd name="T13" fmla="*/ 841 h 941"/>
                  <a:gd name="T14" fmla="*/ 1410 w 1410"/>
                  <a:gd name="T15" fmla="*/ 99 h 941"/>
                  <a:gd name="T16" fmla="*/ 1310 w 1410"/>
                  <a:gd name="T17" fmla="*/ 0 h 941"/>
                  <a:gd name="T18" fmla="*/ 100 w 1410"/>
                  <a:gd name="T19" fmla="*/ 58 h 941"/>
                  <a:gd name="T20" fmla="*/ 1310 w 1410"/>
                  <a:gd name="T21" fmla="*/ 58 h 941"/>
                  <a:gd name="T22" fmla="*/ 1352 w 1410"/>
                  <a:gd name="T23" fmla="*/ 99 h 941"/>
                  <a:gd name="T24" fmla="*/ 1352 w 1410"/>
                  <a:gd name="T25" fmla="*/ 340 h 941"/>
                  <a:gd name="T26" fmla="*/ 1115 w 1410"/>
                  <a:gd name="T27" fmla="*/ 606 h 941"/>
                  <a:gd name="T28" fmla="*/ 904 w 1410"/>
                  <a:gd name="T29" fmla="*/ 334 h 941"/>
                  <a:gd name="T30" fmla="*/ 881 w 1410"/>
                  <a:gd name="T31" fmla="*/ 322 h 941"/>
                  <a:gd name="T32" fmla="*/ 857 w 1410"/>
                  <a:gd name="T33" fmla="*/ 335 h 941"/>
                  <a:gd name="T34" fmla="*/ 584 w 1410"/>
                  <a:gd name="T35" fmla="*/ 717 h 941"/>
                  <a:gd name="T36" fmla="*/ 374 w 1410"/>
                  <a:gd name="T37" fmla="*/ 507 h 941"/>
                  <a:gd name="T38" fmla="*/ 333 w 1410"/>
                  <a:gd name="T39" fmla="*/ 506 h 941"/>
                  <a:gd name="T40" fmla="*/ 58 w 1410"/>
                  <a:gd name="T41" fmla="*/ 756 h 941"/>
                  <a:gd name="T42" fmla="*/ 58 w 1410"/>
                  <a:gd name="T43" fmla="*/ 99 h 941"/>
                  <a:gd name="T44" fmla="*/ 100 w 1410"/>
                  <a:gd name="T45" fmla="*/ 58 h 941"/>
                  <a:gd name="T46" fmla="*/ 1310 w 1410"/>
                  <a:gd name="T47" fmla="*/ 882 h 941"/>
                  <a:gd name="T48" fmla="*/ 100 w 1410"/>
                  <a:gd name="T49" fmla="*/ 882 h 941"/>
                  <a:gd name="T50" fmla="*/ 58 w 1410"/>
                  <a:gd name="T51" fmla="*/ 841 h 941"/>
                  <a:gd name="T52" fmla="*/ 58 w 1410"/>
                  <a:gd name="T53" fmla="*/ 835 h 941"/>
                  <a:gd name="T54" fmla="*/ 352 w 1410"/>
                  <a:gd name="T55" fmla="*/ 568 h 941"/>
                  <a:gd name="T56" fmla="*/ 567 w 1410"/>
                  <a:gd name="T57" fmla="*/ 783 h 941"/>
                  <a:gd name="T58" fmla="*/ 590 w 1410"/>
                  <a:gd name="T59" fmla="*/ 792 h 941"/>
                  <a:gd name="T60" fmla="*/ 611 w 1410"/>
                  <a:gd name="T61" fmla="*/ 780 h 941"/>
                  <a:gd name="T62" fmla="*/ 882 w 1410"/>
                  <a:gd name="T63" fmla="*/ 401 h 941"/>
                  <a:gd name="T64" fmla="*/ 1090 w 1410"/>
                  <a:gd name="T65" fmla="*/ 670 h 941"/>
                  <a:gd name="T66" fmla="*/ 1112 w 1410"/>
                  <a:gd name="T67" fmla="*/ 682 h 941"/>
                  <a:gd name="T68" fmla="*/ 1135 w 1410"/>
                  <a:gd name="T69" fmla="*/ 672 h 941"/>
                  <a:gd name="T70" fmla="*/ 1352 w 1410"/>
                  <a:gd name="T71" fmla="*/ 428 h 941"/>
                  <a:gd name="T72" fmla="*/ 1352 w 1410"/>
                  <a:gd name="T73" fmla="*/ 841 h 941"/>
                  <a:gd name="T74" fmla="*/ 1310 w 1410"/>
                  <a:gd name="T75" fmla="*/ 882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0" h="941">
                    <a:moveTo>
                      <a:pt x="1310" y="0"/>
                    </a:moveTo>
                    <a:cubicBezTo>
                      <a:pt x="100" y="0"/>
                      <a:pt x="100" y="0"/>
                      <a:pt x="100" y="0"/>
                    </a:cubicBezTo>
                    <a:cubicBezTo>
                      <a:pt x="45" y="0"/>
                      <a:pt x="0" y="44"/>
                      <a:pt x="0" y="99"/>
                    </a:cubicBezTo>
                    <a:cubicBezTo>
                      <a:pt x="0" y="841"/>
                      <a:pt x="0" y="841"/>
                      <a:pt x="0" y="841"/>
                    </a:cubicBezTo>
                    <a:cubicBezTo>
                      <a:pt x="0" y="896"/>
                      <a:pt x="45" y="941"/>
                      <a:pt x="100" y="941"/>
                    </a:cubicBezTo>
                    <a:cubicBezTo>
                      <a:pt x="1310" y="941"/>
                      <a:pt x="1310" y="941"/>
                      <a:pt x="1310" y="941"/>
                    </a:cubicBezTo>
                    <a:cubicBezTo>
                      <a:pt x="1365" y="941"/>
                      <a:pt x="1410" y="896"/>
                      <a:pt x="1410" y="841"/>
                    </a:cubicBezTo>
                    <a:cubicBezTo>
                      <a:pt x="1410" y="99"/>
                      <a:pt x="1410" y="99"/>
                      <a:pt x="1410" y="99"/>
                    </a:cubicBezTo>
                    <a:cubicBezTo>
                      <a:pt x="1410" y="44"/>
                      <a:pt x="1365" y="0"/>
                      <a:pt x="1310" y="0"/>
                    </a:cubicBezTo>
                    <a:close/>
                    <a:moveTo>
                      <a:pt x="100" y="58"/>
                    </a:moveTo>
                    <a:cubicBezTo>
                      <a:pt x="1310" y="58"/>
                      <a:pt x="1310" y="58"/>
                      <a:pt x="1310" y="58"/>
                    </a:cubicBezTo>
                    <a:cubicBezTo>
                      <a:pt x="1333" y="58"/>
                      <a:pt x="1352" y="77"/>
                      <a:pt x="1352" y="99"/>
                    </a:cubicBezTo>
                    <a:cubicBezTo>
                      <a:pt x="1352" y="340"/>
                      <a:pt x="1352" y="340"/>
                      <a:pt x="1352" y="340"/>
                    </a:cubicBezTo>
                    <a:cubicBezTo>
                      <a:pt x="1115" y="606"/>
                      <a:pt x="1115" y="606"/>
                      <a:pt x="1115" y="606"/>
                    </a:cubicBezTo>
                    <a:cubicBezTo>
                      <a:pt x="904" y="334"/>
                      <a:pt x="904" y="334"/>
                      <a:pt x="904" y="334"/>
                    </a:cubicBezTo>
                    <a:cubicBezTo>
                      <a:pt x="899" y="327"/>
                      <a:pt x="890" y="323"/>
                      <a:pt x="881" y="322"/>
                    </a:cubicBezTo>
                    <a:cubicBezTo>
                      <a:pt x="871" y="323"/>
                      <a:pt x="863" y="327"/>
                      <a:pt x="857" y="335"/>
                    </a:cubicBezTo>
                    <a:cubicBezTo>
                      <a:pt x="584" y="717"/>
                      <a:pt x="584" y="717"/>
                      <a:pt x="584" y="717"/>
                    </a:cubicBezTo>
                    <a:cubicBezTo>
                      <a:pt x="374" y="507"/>
                      <a:pt x="374" y="507"/>
                      <a:pt x="374" y="507"/>
                    </a:cubicBezTo>
                    <a:cubicBezTo>
                      <a:pt x="363" y="496"/>
                      <a:pt x="345" y="496"/>
                      <a:pt x="333" y="506"/>
                    </a:cubicBezTo>
                    <a:cubicBezTo>
                      <a:pt x="58" y="756"/>
                      <a:pt x="58" y="756"/>
                      <a:pt x="58" y="756"/>
                    </a:cubicBezTo>
                    <a:cubicBezTo>
                      <a:pt x="58" y="99"/>
                      <a:pt x="58" y="99"/>
                      <a:pt x="58" y="99"/>
                    </a:cubicBezTo>
                    <a:cubicBezTo>
                      <a:pt x="58" y="77"/>
                      <a:pt x="77" y="58"/>
                      <a:pt x="100" y="58"/>
                    </a:cubicBezTo>
                    <a:close/>
                    <a:moveTo>
                      <a:pt x="1310" y="882"/>
                    </a:moveTo>
                    <a:cubicBezTo>
                      <a:pt x="100" y="882"/>
                      <a:pt x="100" y="882"/>
                      <a:pt x="100" y="882"/>
                    </a:cubicBezTo>
                    <a:cubicBezTo>
                      <a:pt x="77" y="882"/>
                      <a:pt x="58" y="863"/>
                      <a:pt x="58" y="841"/>
                    </a:cubicBezTo>
                    <a:cubicBezTo>
                      <a:pt x="58" y="835"/>
                      <a:pt x="58" y="835"/>
                      <a:pt x="58" y="835"/>
                    </a:cubicBezTo>
                    <a:cubicBezTo>
                      <a:pt x="352" y="568"/>
                      <a:pt x="352" y="568"/>
                      <a:pt x="352" y="568"/>
                    </a:cubicBezTo>
                    <a:cubicBezTo>
                      <a:pt x="567" y="783"/>
                      <a:pt x="567" y="783"/>
                      <a:pt x="567" y="783"/>
                    </a:cubicBezTo>
                    <a:cubicBezTo>
                      <a:pt x="573" y="790"/>
                      <a:pt x="581" y="793"/>
                      <a:pt x="590" y="792"/>
                    </a:cubicBezTo>
                    <a:cubicBezTo>
                      <a:pt x="599" y="791"/>
                      <a:pt x="606" y="787"/>
                      <a:pt x="611" y="780"/>
                    </a:cubicBezTo>
                    <a:cubicBezTo>
                      <a:pt x="882" y="401"/>
                      <a:pt x="882" y="401"/>
                      <a:pt x="882" y="401"/>
                    </a:cubicBezTo>
                    <a:cubicBezTo>
                      <a:pt x="1090" y="670"/>
                      <a:pt x="1090" y="670"/>
                      <a:pt x="1090" y="670"/>
                    </a:cubicBezTo>
                    <a:cubicBezTo>
                      <a:pt x="1095" y="677"/>
                      <a:pt x="1104" y="681"/>
                      <a:pt x="1112" y="682"/>
                    </a:cubicBezTo>
                    <a:cubicBezTo>
                      <a:pt x="1121" y="682"/>
                      <a:pt x="1129" y="678"/>
                      <a:pt x="1135" y="672"/>
                    </a:cubicBezTo>
                    <a:cubicBezTo>
                      <a:pt x="1352" y="428"/>
                      <a:pt x="1352" y="428"/>
                      <a:pt x="1352" y="428"/>
                    </a:cubicBezTo>
                    <a:cubicBezTo>
                      <a:pt x="1352" y="841"/>
                      <a:pt x="1352" y="841"/>
                      <a:pt x="1352" y="841"/>
                    </a:cubicBezTo>
                    <a:cubicBezTo>
                      <a:pt x="1352" y="863"/>
                      <a:pt x="1333" y="882"/>
                      <a:pt x="1310" y="88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4" name="Group 13">
            <a:extLst>
              <a:ext uri="{FF2B5EF4-FFF2-40B4-BE49-F238E27FC236}">
                <a16:creationId xmlns:a16="http://schemas.microsoft.com/office/drawing/2014/main" id="{0E607545-2759-4948-BB13-1DC1840E1D93}"/>
              </a:ext>
            </a:extLst>
          </p:cNvPr>
          <p:cNvGrpSpPr/>
          <p:nvPr/>
        </p:nvGrpSpPr>
        <p:grpSpPr>
          <a:xfrm>
            <a:off x="8420194" y="4386070"/>
            <a:ext cx="3673330" cy="2073629"/>
            <a:chOff x="8518670" y="4443322"/>
            <a:chExt cx="3673330" cy="2073629"/>
          </a:xfrm>
        </p:grpSpPr>
        <p:sp>
          <p:nvSpPr>
            <p:cNvPr id="861" name="Textbox 1">
              <a:extLst>
                <a:ext uri="{FF2B5EF4-FFF2-40B4-BE49-F238E27FC236}">
                  <a16:creationId xmlns:a16="http://schemas.microsoft.com/office/drawing/2014/main" id="{C9A5F6E5-8670-4E86-9E68-022D610D4340}"/>
                </a:ext>
              </a:extLst>
            </p:cNvPr>
            <p:cNvSpPr/>
            <p:nvPr/>
          </p:nvSpPr>
          <p:spPr>
            <a:xfrm>
              <a:off x="9557748" y="5629736"/>
              <a:ext cx="2524215" cy="760133"/>
            </a:xfrm>
            <a:prstGeom prst="rect">
              <a:avLst/>
            </a:prstGeom>
          </p:spPr>
          <p:txBody>
            <a:bodyPr wrap="square" lIns="35972" tIns="60383" rIns="35972" bIns="60383">
              <a:spAutoFit/>
            </a:bodyPr>
            <a:lstStyle/>
            <a:p>
              <a:pPr>
                <a:lnSpc>
                  <a:spcPct val="125000"/>
                </a:lnSpc>
              </a:pPr>
              <a:r>
                <a:rPr lang="en-US" sz="1400" b="1" dirty="0">
                  <a:solidFill>
                    <a:srgbClr val="3469B5"/>
                  </a:solidFill>
                  <a:latin typeface="+mj-lt"/>
                  <a:ea typeface="Segoe UI" panose="020B0502040204020203" pitchFamily="34" charset="0"/>
                  <a:cs typeface="Segoe UI" panose="020B0502040204020203" pitchFamily="34" charset="0"/>
                </a:rPr>
                <a:t>PROFESSIONAL SERVICES</a:t>
              </a:r>
            </a:p>
            <a:p>
              <a:pPr>
                <a:lnSpc>
                  <a:spcPct val="125000"/>
                </a:lnSpc>
              </a:pPr>
              <a:r>
                <a:rPr lang="en-US" sz="1000" dirty="0">
                  <a:solidFill>
                    <a:srgbClr val="575757"/>
                  </a:solidFill>
                  <a:latin typeface="+mj-lt"/>
                  <a:ea typeface="Segoe UI" panose="020B0502040204020203" pitchFamily="34" charset="0"/>
                  <a:cs typeface="Segoe UI" panose="020B0502040204020203" pitchFamily="34" charset="0"/>
                </a:rPr>
                <a:t>We are here to make the magic happen and transform the way you work.</a:t>
              </a:r>
              <a:endParaRPr lang="en-US" sz="900" b="1" dirty="0">
                <a:solidFill>
                  <a:srgbClr val="575757"/>
                </a:solidFill>
                <a:latin typeface="PT Sans" panose="020B0604020202020204" charset="0"/>
                <a:ea typeface="Segoe UI" panose="020B0502040204020203" pitchFamily="34" charset="0"/>
                <a:cs typeface="Segoe UI" panose="020B0502040204020203" pitchFamily="34" charset="0"/>
              </a:endParaRPr>
            </a:p>
          </p:txBody>
        </p:sp>
        <p:sp>
          <p:nvSpPr>
            <p:cNvPr id="863" name="Elipse 862">
              <a:extLst>
                <a:ext uri="{FF2B5EF4-FFF2-40B4-BE49-F238E27FC236}">
                  <a16:creationId xmlns:a16="http://schemas.microsoft.com/office/drawing/2014/main" id="{FCEFA9B8-FD67-4F25-A221-42CC4F6EADF9}"/>
                </a:ext>
              </a:extLst>
            </p:cNvPr>
            <p:cNvSpPr>
              <a:spLocks noChangeAspect="1"/>
            </p:cNvSpPr>
            <p:nvPr/>
          </p:nvSpPr>
          <p:spPr bwMode="auto">
            <a:xfrm>
              <a:off x="8518670" y="5653051"/>
              <a:ext cx="863900" cy="863900"/>
            </a:xfrm>
            <a:prstGeom prst="ellipse">
              <a:avLst/>
            </a:prstGeom>
            <a:solidFill>
              <a:srgbClr val="3469B5"/>
            </a:solidFill>
            <a:ln>
              <a:noFill/>
            </a:ln>
          </p:spPr>
          <p:txBody>
            <a:bodyPr lIns="0" tIns="0" rIns="0" bIns="0" rtlCol="0" anchor="ctr"/>
            <a:lstStyle/>
            <a:p>
              <a:pPr algn="ctr"/>
              <a:endParaRPr lang="es-SV" sz="900" dirty="0"/>
            </a:p>
          </p:txBody>
        </p:sp>
        <p:sp>
          <p:nvSpPr>
            <p:cNvPr id="862" name="Elipse 861">
              <a:extLst>
                <a:ext uri="{FF2B5EF4-FFF2-40B4-BE49-F238E27FC236}">
                  <a16:creationId xmlns:a16="http://schemas.microsoft.com/office/drawing/2014/main" id="{11AE7444-E5E3-4439-9AB2-E7B102A5A9DE}"/>
                </a:ext>
              </a:extLst>
            </p:cNvPr>
            <p:cNvSpPr>
              <a:spLocks noChangeAspect="1"/>
            </p:cNvSpPr>
            <p:nvPr/>
          </p:nvSpPr>
          <p:spPr bwMode="auto">
            <a:xfrm>
              <a:off x="8518670" y="4443322"/>
              <a:ext cx="863900" cy="863900"/>
            </a:xfrm>
            <a:prstGeom prst="ellipse">
              <a:avLst/>
            </a:prstGeom>
            <a:solidFill>
              <a:schemeClr val="accent1"/>
            </a:solidFill>
            <a:ln>
              <a:noFill/>
            </a:ln>
          </p:spPr>
          <p:txBody>
            <a:bodyPr lIns="0" tIns="0" rIns="0" bIns="0" rtlCol="0" anchor="ctr"/>
            <a:lstStyle/>
            <a:p>
              <a:pPr algn="ctr"/>
              <a:endParaRPr lang="es-SV" sz="900" dirty="0"/>
            </a:p>
          </p:txBody>
        </p:sp>
        <p:sp>
          <p:nvSpPr>
            <p:cNvPr id="860" name="Textbox 1">
              <a:extLst>
                <a:ext uri="{FF2B5EF4-FFF2-40B4-BE49-F238E27FC236}">
                  <a16:creationId xmlns:a16="http://schemas.microsoft.com/office/drawing/2014/main" id="{B92A6CFB-1381-4BA6-AA84-A11197CE8655}"/>
                </a:ext>
              </a:extLst>
            </p:cNvPr>
            <p:cNvSpPr/>
            <p:nvPr/>
          </p:nvSpPr>
          <p:spPr>
            <a:xfrm>
              <a:off x="9495848" y="4507779"/>
              <a:ext cx="2696152" cy="797964"/>
            </a:xfrm>
            <a:prstGeom prst="rect">
              <a:avLst/>
            </a:prstGeom>
          </p:spPr>
          <p:txBody>
            <a:bodyPr wrap="square" lIns="35972" tIns="60383" rIns="35972" bIns="60383">
              <a:spAutoFit/>
            </a:bodyPr>
            <a:lstStyle/>
            <a:p>
              <a:pPr>
                <a:lnSpc>
                  <a:spcPct val="125000"/>
                </a:lnSpc>
              </a:pPr>
              <a:endParaRPr lang="en-US" sz="1400" dirty="0">
                <a:solidFill>
                  <a:schemeClr val="accent1"/>
                </a:solidFill>
                <a:latin typeface="Oswald" panose="020B0604020202020204" charset="0"/>
                <a:ea typeface="Segoe UI" panose="020B0502040204020203" pitchFamily="34" charset="0"/>
                <a:cs typeface="Segoe UI" panose="020B0502040204020203" pitchFamily="34" charset="0"/>
              </a:endParaRPr>
            </a:p>
            <a:p>
              <a:pPr>
                <a:lnSpc>
                  <a:spcPct val="125000"/>
                </a:lnSpc>
              </a:pPr>
              <a:r>
                <a:rPr lang="en-US" sz="1100" dirty="0">
                  <a:solidFill>
                    <a:srgbClr val="575757"/>
                  </a:solidFill>
                  <a:latin typeface="+mj-lt"/>
                  <a:ea typeface="Segoe UI" panose="020B0502040204020203" pitchFamily="34" charset="0"/>
                  <a:cs typeface="Segoe UI" panose="020B0502040204020203" pitchFamily="34" charset="0"/>
                </a:rPr>
                <a:t>An innovative solution to manage and track your public records requests.</a:t>
              </a:r>
              <a:endParaRPr lang="en-US" sz="1100" b="1" dirty="0">
                <a:solidFill>
                  <a:srgbClr val="575757"/>
                </a:solidFill>
                <a:latin typeface="+mj-lt"/>
                <a:ea typeface="Segoe UI" panose="020B0502040204020203" pitchFamily="34" charset="0"/>
                <a:cs typeface="Segoe UI" panose="020B0502040204020203" pitchFamily="34" charset="0"/>
              </a:endParaRPr>
            </a:p>
          </p:txBody>
        </p:sp>
        <p:pic>
          <p:nvPicPr>
            <p:cNvPr id="277" name="Picture 276">
              <a:extLst>
                <a:ext uri="{FF2B5EF4-FFF2-40B4-BE49-F238E27FC236}">
                  <a16:creationId xmlns:a16="http://schemas.microsoft.com/office/drawing/2014/main" id="{72E42B90-3601-433D-9EA5-C6DD6AC73C00}"/>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566188" y="4481799"/>
              <a:ext cx="1321381" cy="274320"/>
            </a:xfrm>
            <a:prstGeom prst="rect">
              <a:avLst/>
            </a:prstGeom>
          </p:spPr>
        </p:pic>
        <p:grpSp>
          <p:nvGrpSpPr>
            <p:cNvPr id="289" name="Group 288">
              <a:extLst>
                <a:ext uri="{FF2B5EF4-FFF2-40B4-BE49-F238E27FC236}">
                  <a16:creationId xmlns:a16="http://schemas.microsoft.com/office/drawing/2014/main" id="{74085EE2-4D6C-4C89-8358-C5AA02AF1B90}"/>
                </a:ext>
              </a:extLst>
            </p:cNvPr>
            <p:cNvGrpSpPr/>
            <p:nvPr/>
          </p:nvGrpSpPr>
          <p:grpSpPr>
            <a:xfrm>
              <a:off x="8676300" y="4600951"/>
              <a:ext cx="548640" cy="548642"/>
              <a:chOff x="3275013" y="2108200"/>
              <a:chExt cx="376238" cy="376238"/>
            </a:xfrm>
            <a:solidFill>
              <a:schemeClr val="bg1"/>
            </a:solidFill>
          </p:grpSpPr>
          <p:sp>
            <p:nvSpPr>
              <p:cNvPr id="290" name="Freeform 58">
                <a:extLst>
                  <a:ext uri="{FF2B5EF4-FFF2-40B4-BE49-F238E27FC236}">
                    <a16:creationId xmlns:a16="http://schemas.microsoft.com/office/drawing/2014/main" id="{1560FBB5-12FA-4465-A71D-EB9CC28F376B}"/>
                  </a:ext>
                </a:extLst>
              </p:cNvPr>
              <p:cNvSpPr>
                <a:spLocks/>
              </p:cNvSpPr>
              <p:nvPr/>
            </p:nvSpPr>
            <p:spPr bwMode="auto">
              <a:xfrm>
                <a:off x="3333750" y="2149475"/>
                <a:ext cx="41275" cy="41275"/>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sp>
            <p:nvSpPr>
              <p:cNvPr id="291" name="Freeform 59">
                <a:extLst>
                  <a:ext uri="{FF2B5EF4-FFF2-40B4-BE49-F238E27FC236}">
                    <a16:creationId xmlns:a16="http://schemas.microsoft.com/office/drawing/2014/main" id="{E78D968E-0A80-4098-984D-69CD2BADB977}"/>
                  </a:ext>
                </a:extLst>
              </p:cNvPr>
              <p:cNvSpPr>
                <a:spLocks/>
              </p:cNvSpPr>
              <p:nvPr/>
            </p:nvSpPr>
            <p:spPr bwMode="auto">
              <a:xfrm>
                <a:off x="3275013" y="2273300"/>
                <a:ext cx="47625" cy="2222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sp>
            <p:nvSpPr>
              <p:cNvPr id="292" name="Freeform 60">
                <a:extLst>
                  <a:ext uri="{FF2B5EF4-FFF2-40B4-BE49-F238E27FC236}">
                    <a16:creationId xmlns:a16="http://schemas.microsoft.com/office/drawing/2014/main" id="{0967E6CC-A988-42A0-AFD9-76888026C1BB}"/>
                  </a:ext>
                </a:extLst>
              </p:cNvPr>
              <p:cNvSpPr>
                <a:spLocks/>
              </p:cNvSpPr>
              <p:nvPr/>
            </p:nvSpPr>
            <p:spPr bwMode="auto">
              <a:xfrm>
                <a:off x="3605213" y="2295525"/>
                <a:ext cx="46038" cy="23813"/>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sp>
            <p:nvSpPr>
              <p:cNvPr id="293" name="Freeform 61">
                <a:extLst>
                  <a:ext uri="{FF2B5EF4-FFF2-40B4-BE49-F238E27FC236}">
                    <a16:creationId xmlns:a16="http://schemas.microsoft.com/office/drawing/2014/main" id="{06777594-1BE5-441F-BB5A-039C9F276336}"/>
                  </a:ext>
                </a:extLst>
              </p:cNvPr>
              <p:cNvSpPr>
                <a:spLocks/>
              </p:cNvSpPr>
              <p:nvPr/>
            </p:nvSpPr>
            <p:spPr bwMode="auto">
              <a:xfrm>
                <a:off x="3568700" y="2166938"/>
                <a:ext cx="41275" cy="41275"/>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sp>
            <p:nvSpPr>
              <p:cNvPr id="294" name="Freeform 62">
                <a:extLst>
                  <a:ext uri="{FF2B5EF4-FFF2-40B4-BE49-F238E27FC236}">
                    <a16:creationId xmlns:a16="http://schemas.microsoft.com/office/drawing/2014/main" id="{F29808D0-77D0-42DB-8C3E-6A97BD65386E}"/>
                  </a:ext>
                </a:extLst>
              </p:cNvPr>
              <p:cNvSpPr>
                <a:spLocks/>
              </p:cNvSpPr>
              <p:nvPr/>
            </p:nvSpPr>
            <p:spPr bwMode="auto">
              <a:xfrm>
                <a:off x="3463925" y="2108200"/>
                <a:ext cx="23813" cy="4762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sp>
            <p:nvSpPr>
              <p:cNvPr id="295" name="Freeform 63">
                <a:extLst>
                  <a:ext uri="{FF2B5EF4-FFF2-40B4-BE49-F238E27FC236}">
                    <a16:creationId xmlns:a16="http://schemas.microsoft.com/office/drawing/2014/main" id="{7E7234ED-EEEA-4373-BD9F-B11163B475BA}"/>
                  </a:ext>
                </a:extLst>
              </p:cNvPr>
              <p:cNvSpPr>
                <a:spLocks noEditPoints="1"/>
              </p:cNvSpPr>
              <p:nvPr/>
            </p:nvSpPr>
            <p:spPr bwMode="auto">
              <a:xfrm>
                <a:off x="3368675" y="2201863"/>
                <a:ext cx="188913" cy="211138"/>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sp>
            <p:nvSpPr>
              <p:cNvPr id="296" name="Freeform 64">
                <a:extLst>
                  <a:ext uri="{FF2B5EF4-FFF2-40B4-BE49-F238E27FC236}">
                    <a16:creationId xmlns:a16="http://schemas.microsoft.com/office/drawing/2014/main" id="{5E188C92-F891-4DB6-B149-165B49497AFE}"/>
                  </a:ext>
                </a:extLst>
              </p:cNvPr>
              <p:cNvSpPr>
                <a:spLocks/>
              </p:cNvSpPr>
              <p:nvPr/>
            </p:nvSpPr>
            <p:spPr bwMode="auto">
              <a:xfrm>
                <a:off x="3416300" y="2436813"/>
                <a:ext cx="93663" cy="47625"/>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3" name="Group 302">
              <a:extLst>
                <a:ext uri="{FF2B5EF4-FFF2-40B4-BE49-F238E27FC236}">
                  <a16:creationId xmlns:a16="http://schemas.microsoft.com/office/drawing/2014/main" id="{5B514F0A-73CF-480E-A483-C1A2C55B6E50}"/>
                </a:ext>
              </a:extLst>
            </p:cNvPr>
            <p:cNvGrpSpPr/>
            <p:nvPr/>
          </p:nvGrpSpPr>
          <p:grpSpPr>
            <a:xfrm>
              <a:off x="8716360" y="5850742"/>
              <a:ext cx="468520" cy="468519"/>
              <a:chOff x="-2771775" y="66675"/>
              <a:chExt cx="827087" cy="827088"/>
            </a:xfrm>
            <a:solidFill>
              <a:schemeClr val="bg1"/>
            </a:solidFill>
          </p:grpSpPr>
          <p:sp>
            <p:nvSpPr>
              <p:cNvPr id="304" name="Freeform 19">
                <a:extLst>
                  <a:ext uri="{FF2B5EF4-FFF2-40B4-BE49-F238E27FC236}">
                    <a16:creationId xmlns:a16="http://schemas.microsoft.com/office/drawing/2014/main" id="{AEE14C27-B918-4ADD-875C-EA3E82B3F61F}"/>
                  </a:ext>
                </a:extLst>
              </p:cNvPr>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sp>
            <p:nvSpPr>
              <p:cNvPr id="305" name="Freeform 20">
                <a:extLst>
                  <a:ext uri="{FF2B5EF4-FFF2-40B4-BE49-F238E27FC236}">
                    <a16:creationId xmlns:a16="http://schemas.microsoft.com/office/drawing/2014/main" id="{550B5AA2-9A54-48EC-A7C4-ED6890099468}"/>
                  </a:ext>
                </a:extLst>
              </p:cNvPr>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sp>
            <p:nvSpPr>
              <p:cNvPr id="306" name="Freeform 21">
                <a:extLst>
                  <a:ext uri="{FF2B5EF4-FFF2-40B4-BE49-F238E27FC236}">
                    <a16:creationId xmlns:a16="http://schemas.microsoft.com/office/drawing/2014/main" id="{547C4BDF-B571-4A42-BA4E-C4D71A036CD1}"/>
                  </a:ext>
                </a:extLst>
              </p:cNvPr>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Open Sans" panose="020B0606030504020204" pitchFamily="34" charset="0"/>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3749207040"/>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8 Rectángulo">
            <a:extLst>
              <a:ext uri="{FF2B5EF4-FFF2-40B4-BE49-F238E27FC236}">
                <a16:creationId xmlns:a16="http://schemas.microsoft.com/office/drawing/2014/main" id="{844C789B-A6B4-4CAD-B70A-E5C302A126CD}"/>
              </a:ext>
            </a:extLst>
          </p:cNvPr>
          <p:cNvSpPr/>
          <p:nvPr/>
        </p:nvSpPr>
        <p:spPr bwMode="auto">
          <a:xfrm>
            <a:off x="7077462" y="0"/>
            <a:ext cx="5125892" cy="6858000"/>
          </a:xfrm>
          <a:prstGeom prst="rect">
            <a:avLst/>
          </a:prstGeom>
          <a:gradFill>
            <a:gsLst>
              <a:gs pos="85000">
                <a:schemeClr val="accent1">
                  <a:lumMod val="75000"/>
                </a:schemeClr>
              </a:gs>
              <a:gs pos="0">
                <a:schemeClr val="accent1"/>
              </a:gs>
            </a:gsLst>
            <a:path path="circle">
              <a:fillToRect l="50000" t="50000" r="50000" b="50000"/>
            </a:path>
          </a:gradFill>
          <a:ln>
            <a:noFill/>
          </a:ln>
        </p:spPr>
        <p:txBody>
          <a:bodyPr lIns="0" tIns="0" rIns="0" bIns="0" rtlCol="0" anchor="ctr"/>
          <a:lstStyle/>
          <a:p>
            <a:pPr algn="ctr"/>
            <a:endParaRPr lang="es-SV" sz="900" dirty="0"/>
          </a:p>
        </p:txBody>
      </p:sp>
      <p:pic>
        <p:nvPicPr>
          <p:cNvPr id="5" name="Picture 4">
            <a:extLst>
              <a:ext uri="{FF2B5EF4-FFF2-40B4-BE49-F238E27FC236}">
                <a16:creationId xmlns:a16="http://schemas.microsoft.com/office/drawing/2014/main" id="{45B818AE-D338-459D-9BC7-ED5B738FA5EF}"/>
              </a:ext>
            </a:extLst>
          </p:cNvPr>
          <p:cNvPicPr>
            <a:picLocks noChangeAspect="1"/>
          </p:cNvPicPr>
          <p:nvPr/>
        </p:nvPicPr>
        <p:blipFill>
          <a:blip r:embed="rId3"/>
          <a:stretch>
            <a:fillRect/>
          </a:stretch>
        </p:blipFill>
        <p:spPr>
          <a:xfrm>
            <a:off x="0" y="-1"/>
            <a:ext cx="7077462" cy="6858000"/>
          </a:xfrm>
          <a:prstGeom prst="rect">
            <a:avLst/>
          </a:prstGeom>
        </p:spPr>
      </p:pic>
      <p:pic>
        <p:nvPicPr>
          <p:cNvPr id="6" name="Picture 5">
            <a:extLst>
              <a:ext uri="{FF2B5EF4-FFF2-40B4-BE49-F238E27FC236}">
                <a16:creationId xmlns:a16="http://schemas.microsoft.com/office/drawing/2014/main" id="{F5770DB2-2255-432E-A714-7A181C001904}"/>
              </a:ext>
            </a:extLst>
          </p:cNvPr>
          <p:cNvPicPr>
            <a:picLocks noChangeAspect="1"/>
          </p:cNvPicPr>
          <p:nvPr/>
        </p:nvPicPr>
        <p:blipFill>
          <a:blip r:embed="rId4"/>
          <a:stretch>
            <a:fillRect/>
          </a:stretch>
        </p:blipFill>
        <p:spPr>
          <a:xfrm>
            <a:off x="7191762" y="1625585"/>
            <a:ext cx="4848688" cy="2765703"/>
          </a:xfrm>
          <a:prstGeom prst="rect">
            <a:avLst/>
          </a:prstGeom>
        </p:spPr>
      </p:pic>
      <p:sp>
        <p:nvSpPr>
          <p:cNvPr id="7" name="Textbox 1">
            <a:extLst>
              <a:ext uri="{FF2B5EF4-FFF2-40B4-BE49-F238E27FC236}">
                <a16:creationId xmlns:a16="http://schemas.microsoft.com/office/drawing/2014/main" id="{67D6DE6D-C684-4159-B71B-1B33E66D734B}"/>
              </a:ext>
            </a:extLst>
          </p:cNvPr>
          <p:cNvSpPr/>
          <p:nvPr/>
        </p:nvSpPr>
        <p:spPr>
          <a:xfrm>
            <a:off x="7461741" y="4833844"/>
            <a:ext cx="4308730" cy="1475987"/>
          </a:xfrm>
          <a:prstGeom prst="rect">
            <a:avLst/>
          </a:prstGeom>
        </p:spPr>
        <p:txBody>
          <a:bodyPr wrap="square" lIns="120846" tIns="60423" rIns="120846" bIns="60423">
            <a:spAutoFit/>
          </a:bodyPr>
          <a:lstStyle/>
          <a:p>
            <a:pPr defTabSz="1208493"/>
            <a:r>
              <a:rPr lang="en-US" sz="4399" b="1" spc="150" dirty="0">
                <a:solidFill>
                  <a:srgbClr val="000000"/>
                </a:solidFill>
                <a:ea typeface="Roboto Light" panose="02000000000000000000" pitchFamily="2" charset="0"/>
                <a:cs typeface="Roboto Light" panose="02000000000000000000" pitchFamily="2" charset="0"/>
              </a:rPr>
              <a:t>OUR FLORIDA </a:t>
            </a:r>
            <a:r>
              <a:rPr lang="en-US" sz="4399" b="1" spc="150" dirty="0">
                <a:solidFill>
                  <a:srgbClr val="6E9E3A"/>
                </a:solidFill>
                <a:ea typeface="Roboto Light" panose="02000000000000000000" pitchFamily="2" charset="0"/>
                <a:cs typeface="Roboto Light" panose="02000000000000000000" pitchFamily="2" charset="0"/>
              </a:rPr>
              <a:t>CLIENTS</a:t>
            </a:r>
          </a:p>
        </p:txBody>
      </p:sp>
    </p:spTree>
    <p:extLst>
      <p:ext uri="{BB962C8B-B14F-4D97-AF65-F5344CB8AC3E}">
        <p14:creationId xmlns:p14="http://schemas.microsoft.com/office/powerpoint/2010/main" val="272195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4CAAE37D-C065-48E9-93BE-D6566DB648F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1"/>
            <a:ext cx="4705251" cy="6858000"/>
          </a:xfrm>
          <a:solidFill>
            <a:schemeClr val="tx1">
              <a:lumMod val="85000"/>
              <a:lumOff val="15000"/>
              <a:alpha val="50000"/>
            </a:schemeClr>
          </a:solidFill>
        </p:spPr>
      </p:pic>
      <p:sp>
        <p:nvSpPr>
          <p:cNvPr id="59" name="5 Rectángulo">
            <a:extLst>
              <a:ext uri="{FF2B5EF4-FFF2-40B4-BE49-F238E27FC236}">
                <a16:creationId xmlns:a16="http://schemas.microsoft.com/office/drawing/2014/main" id="{CEE40750-6DFB-4278-B3AB-32167CFC053C}"/>
              </a:ext>
            </a:extLst>
          </p:cNvPr>
          <p:cNvSpPr/>
          <p:nvPr/>
        </p:nvSpPr>
        <p:spPr bwMode="auto">
          <a:xfrm>
            <a:off x="-89" y="0"/>
            <a:ext cx="4745698" cy="6858000"/>
          </a:xfrm>
          <a:prstGeom prst="rect">
            <a:avLst/>
          </a:prstGeom>
          <a:solidFill>
            <a:schemeClr val="accent1">
              <a:alpha val="88000"/>
            </a:schemeClr>
          </a:solidFill>
          <a:ln>
            <a:noFill/>
          </a:ln>
        </p:spPr>
        <p:txBody>
          <a:bodyPr lIns="0" tIns="0" rIns="0" bIns="0" rtlCol="0" anchor="ctr"/>
          <a:lstStyle/>
          <a:p>
            <a:pPr algn="ctr"/>
            <a:endParaRPr lang="es-SV" sz="1450" dirty="0">
              <a:solidFill>
                <a:srgbClr val="000000"/>
              </a:solidFill>
              <a:effectLst>
                <a:outerShdw blurRad="38100" dist="38100" dir="2700000" algn="tl">
                  <a:srgbClr val="000000">
                    <a:alpha val="43137"/>
                  </a:srgbClr>
                </a:outerShdw>
              </a:effectLst>
              <a:cs typeface="Segoe UI" panose="020B0502040204020203" pitchFamily="34" charset="0"/>
            </a:endParaRPr>
          </a:p>
        </p:txBody>
      </p:sp>
      <p:cxnSp>
        <p:nvCxnSpPr>
          <p:cNvPr id="5" name="Conector recto 4">
            <a:extLst>
              <a:ext uri="{FF2B5EF4-FFF2-40B4-BE49-F238E27FC236}">
                <a16:creationId xmlns:a16="http://schemas.microsoft.com/office/drawing/2014/main" id="{8111AD6F-91D1-44A0-B8B5-33D10CAF7004}"/>
              </a:ext>
            </a:extLst>
          </p:cNvPr>
          <p:cNvCxnSpPr>
            <a:cxnSpLocks/>
            <a:endCxn id="26" idx="0"/>
          </p:cNvCxnSpPr>
          <p:nvPr/>
        </p:nvCxnSpPr>
        <p:spPr>
          <a:xfrm>
            <a:off x="6392535" y="463740"/>
            <a:ext cx="0" cy="1089307"/>
          </a:xfrm>
          <a:prstGeom prst="line">
            <a:avLst/>
          </a:prstGeom>
          <a:solidFill>
            <a:schemeClr val="bg1"/>
          </a:solidFill>
          <a:ln w="152400">
            <a:solidFill>
              <a:schemeClr val="accent1"/>
            </a:solidFill>
          </a:ln>
        </p:spPr>
      </p:cxnSp>
      <p:sp>
        <p:nvSpPr>
          <p:cNvPr id="7" name="Rectángulo 6">
            <a:extLst>
              <a:ext uri="{FF2B5EF4-FFF2-40B4-BE49-F238E27FC236}">
                <a16:creationId xmlns:a16="http://schemas.microsoft.com/office/drawing/2014/main" id="{2306BC87-5FD8-4BCF-AF08-9541C813E007}"/>
              </a:ext>
            </a:extLst>
          </p:cNvPr>
          <p:cNvSpPr/>
          <p:nvPr/>
        </p:nvSpPr>
        <p:spPr>
          <a:xfrm>
            <a:off x="6965271" y="92998"/>
            <a:ext cx="3279438" cy="623248"/>
          </a:xfrm>
          <a:prstGeom prst="rect">
            <a:avLst/>
          </a:prstGeom>
        </p:spPr>
        <p:txBody>
          <a:bodyPr wrap="square">
            <a:spAutoFit/>
          </a:bodyPr>
          <a:lstStyle/>
          <a:p>
            <a:pPr>
              <a:spcAft>
                <a:spcPts val="300"/>
              </a:spcAft>
            </a:pPr>
            <a:r>
              <a:rPr lang="en-US" sz="1400" dirty="0">
                <a:solidFill>
                  <a:schemeClr val="tx2"/>
                </a:solidFill>
              </a:rPr>
              <a:t>Phase 1</a:t>
            </a:r>
          </a:p>
          <a:p>
            <a:r>
              <a:rPr lang="en-US" b="1" dirty="0">
                <a:solidFill>
                  <a:schemeClr val="accent1"/>
                </a:solidFill>
              </a:rPr>
              <a:t>Digitize Documents</a:t>
            </a:r>
          </a:p>
        </p:txBody>
      </p:sp>
      <p:sp>
        <p:nvSpPr>
          <p:cNvPr id="8" name="Textbox 1">
            <a:extLst>
              <a:ext uri="{FF2B5EF4-FFF2-40B4-BE49-F238E27FC236}">
                <a16:creationId xmlns:a16="http://schemas.microsoft.com/office/drawing/2014/main" id="{A7AFA855-50A1-498F-ABDD-C2FBD1270EED}"/>
              </a:ext>
            </a:extLst>
          </p:cNvPr>
          <p:cNvSpPr/>
          <p:nvPr/>
        </p:nvSpPr>
        <p:spPr>
          <a:xfrm>
            <a:off x="6900203" y="537017"/>
            <a:ext cx="2754816" cy="663151"/>
          </a:xfrm>
          <a:prstGeom prst="rect">
            <a:avLst/>
          </a:prstGeom>
        </p:spPr>
        <p:txBody>
          <a:bodyPr wrap="square" lIns="121052" tIns="60526" rIns="121052" bIns="60526">
            <a:spAutoFit/>
          </a:bodyPr>
          <a:lstStyle/>
          <a:p>
            <a:pPr algn="just">
              <a:lnSpc>
                <a:spcPct val="120000"/>
              </a:lnSpc>
              <a:spcAft>
                <a:spcPts val="600"/>
              </a:spcAft>
            </a:pPr>
            <a:r>
              <a:rPr lang="en-US" sz="1000" dirty="0">
                <a:solidFill>
                  <a:schemeClr val="bg2"/>
                </a:solidFill>
                <a:ea typeface="Open Sans" panose="020B0606030504020204" pitchFamily="34" charset="0"/>
                <a:cs typeface="Open Sans" panose="020B0606030504020204" pitchFamily="34" charset="0"/>
              </a:rPr>
              <a:t>Lorem ipsum dolor sit amet, vix erat audiam ei. Cum doctus civibus efficiantur in.</a:t>
            </a:r>
          </a:p>
        </p:txBody>
      </p:sp>
      <p:sp>
        <p:nvSpPr>
          <p:cNvPr id="11" name="Elipse 10">
            <a:extLst>
              <a:ext uri="{FF2B5EF4-FFF2-40B4-BE49-F238E27FC236}">
                <a16:creationId xmlns:a16="http://schemas.microsoft.com/office/drawing/2014/main" id="{20E0913B-437D-4BC0-A671-33E492381508}"/>
              </a:ext>
            </a:extLst>
          </p:cNvPr>
          <p:cNvSpPr>
            <a:spLocks noChangeAspect="1"/>
          </p:cNvSpPr>
          <p:nvPr/>
        </p:nvSpPr>
        <p:spPr bwMode="auto">
          <a:xfrm>
            <a:off x="6070054" y="310106"/>
            <a:ext cx="644963" cy="644963"/>
          </a:xfrm>
          <a:prstGeom prst="ellipse">
            <a:avLst/>
          </a:prstGeom>
          <a:solidFill>
            <a:schemeClr val="bg1"/>
          </a:solidFill>
          <a:ln w="152400">
            <a:solidFill>
              <a:schemeClr val="accent1"/>
            </a:solidFill>
          </a:ln>
        </p:spPr>
        <p:txBody>
          <a:bodyPr lIns="0" tIns="0" rIns="0" bIns="0" rtlCol="0" anchor="ctr"/>
          <a:lstStyle/>
          <a:p>
            <a:pPr algn="ctr"/>
            <a:r>
              <a:rPr lang="es-SV" sz="1100" dirty="0">
                <a:solidFill>
                  <a:schemeClr val="tx2"/>
                </a:solidFill>
              </a:rPr>
              <a:t>01</a:t>
            </a:r>
          </a:p>
        </p:txBody>
      </p:sp>
      <p:sp>
        <p:nvSpPr>
          <p:cNvPr id="22" name="Rectángulo 21">
            <a:extLst>
              <a:ext uri="{FF2B5EF4-FFF2-40B4-BE49-F238E27FC236}">
                <a16:creationId xmlns:a16="http://schemas.microsoft.com/office/drawing/2014/main" id="{E64DA43C-AD44-4646-A226-C917A40E9982}"/>
              </a:ext>
            </a:extLst>
          </p:cNvPr>
          <p:cNvSpPr/>
          <p:nvPr/>
        </p:nvSpPr>
        <p:spPr>
          <a:xfrm>
            <a:off x="6980031" y="1376884"/>
            <a:ext cx="3279438" cy="623248"/>
          </a:xfrm>
          <a:prstGeom prst="rect">
            <a:avLst/>
          </a:prstGeom>
        </p:spPr>
        <p:txBody>
          <a:bodyPr wrap="square">
            <a:spAutoFit/>
          </a:bodyPr>
          <a:lstStyle/>
          <a:p>
            <a:pPr>
              <a:spcAft>
                <a:spcPts val="300"/>
              </a:spcAft>
            </a:pPr>
            <a:r>
              <a:rPr lang="en-US" sz="1400" dirty="0">
                <a:solidFill>
                  <a:schemeClr val="tx2"/>
                </a:solidFill>
              </a:rPr>
              <a:t>Phase 2</a:t>
            </a:r>
          </a:p>
          <a:p>
            <a:r>
              <a:rPr lang="en-US" b="1" dirty="0">
                <a:solidFill>
                  <a:schemeClr val="accent1"/>
                </a:solidFill>
              </a:rPr>
              <a:t>Organize Documents</a:t>
            </a:r>
          </a:p>
        </p:txBody>
      </p:sp>
      <p:sp>
        <p:nvSpPr>
          <p:cNvPr id="26" name="Elipse 25">
            <a:extLst>
              <a:ext uri="{FF2B5EF4-FFF2-40B4-BE49-F238E27FC236}">
                <a16:creationId xmlns:a16="http://schemas.microsoft.com/office/drawing/2014/main" id="{12FDA095-058B-44C5-AEA3-96505CE8F5A9}"/>
              </a:ext>
            </a:extLst>
          </p:cNvPr>
          <p:cNvSpPr>
            <a:spLocks noChangeAspect="1"/>
          </p:cNvSpPr>
          <p:nvPr/>
        </p:nvSpPr>
        <p:spPr bwMode="auto">
          <a:xfrm>
            <a:off x="6070054" y="1553047"/>
            <a:ext cx="644963" cy="644963"/>
          </a:xfrm>
          <a:prstGeom prst="ellipse">
            <a:avLst/>
          </a:prstGeom>
          <a:solidFill>
            <a:schemeClr val="bg1"/>
          </a:solidFill>
          <a:ln w="152400">
            <a:solidFill>
              <a:schemeClr val="accent1"/>
            </a:solidFill>
          </a:ln>
        </p:spPr>
        <p:txBody>
          <a:bodyPr lIns="0" tIns="0" rIns="0" bIns="0" rtlCol="0" anchor="ctr"/>
          <a:lstStyle/>
          <a:p>
            <a:pPr algn="ctr"/>
            <a:r>
              <a:rPr lang="es-SV" sz="1100" dirty="0">
                <a:solidFill>
                  <a:schemeClr val="tx2"/>
                </a:solidFill>
              </a:rPr>
              <a:t>02</a:t>
            </a:r>
          </a:p>
        </p:txBody>
      </p:sp>
      <p:sp>
        <p:nvSpPr>
          <p:cNvPr id="37" name="Rectángulo 36">
            <a:extLst>
              <a:ext uri="{FF2B5EF4-FFF2-40B4-BE49-F238E27FC236}">
                <a16:creationId xmlns:a16="http://schemas.microsoft.com/office/drawing/2014/main" id="{92756E67-E0DD-4B0F-84E1-2B315C3FB909}"/>
              </a:ext>
            </a:extLst>
          </p:cNvPr>
          <p:cNvSpPr/>
          <p:nvPr/>
        </p:nvSpPr>
        <p:spPr>
          <a:xfrm>
            <a:off x="6980031" y="2701723"/>
            <a:ext cx="3279438" cy="623248"/>
          </a:xfrm>
          <a:prstGeom prst="rect">
            <a:avLst/>
          </a:prstGeom>
        </p:spPr>
        <p:txBody>
          <a:bodyPr wrap="square">
            <a:spAutoFit/>
          </a:bodyPr>
          <a:lstStyle/>
          <a:p>
            <a:pPr>
              <a:spcAft>
                <a:spcPts val="300"/>
              </a:spcAft>
            </a:pPr>
            <a:r>
              <a:rPr lang="en-US" sz="1400" dirty="0">
                <a:solidFill>
                  <a:schemeClr val="tx2"/>
                </a:solidFill>
              </a:rPr>
              <a:t>Phase 3</a:t>
            </a:r>
          </a:p>
          <a:p>
            <a:r>
              <a:rPr lang="en-US" b="1" dirty="0">
                <a:solidFill>
                  <a:schemeClr val="accent1"/>
                </a:solidFill>
              </a:rPr>
              <a:t>Automate Processes</a:t>
            </a:r>
          </a:p>
        </p:txBody>
      </p:sp>
      <p:sp>
        <p:nvSpPr>
          <p:cNvPr id="41" name="Elipse 40">
            <a:extLst>
              <a:ext uri="{FF2B5EF4-FFF2-40B4-BE49-F238E27FC236}">
                <a16:creationId xmlns:a16="http://schemas.microsoft.com/office/drawing/2014/main" id="{01B980E9-E119-427A-8135-0C1C8E327C54}"/>
              </a:ext>
            </a:extLst>
          </p:cNvPr>
          <p:cNvSpPr>
            <a:spLocks noChangeAspect="1"/>
          </p:cNvSpPr>
          <p:nvPr/>
        </p:nvSpPr>
        <p:spPr bwMode="auto">
          <a:xfrm>
            <a:off x="6070054" y="2877886"/>
            <a:ext cx="644963" cy="644963"/>
          </a:xfrm>
          <a:prstGeom prst="ellipse">
            <a:avLst/>
          </a:prstGeom>
          <a:solidFill>
            <a:schemeClr val="bg1"/>
          </a:solidFill>
          <a:ln w="152400">
            <a:solidFill>
              <a:schemeClr val="accent1"/>
            </a:solidFill>
          </a:ln>
        </p:spPr>
        <p:txBody>
          <a:bodyPr lIns="0" tIns="0" rIns="0" bIns="0" rtlCol="0" anchor="ctr"/>
          <a:lstStyle/>
          <a:p>
            <a:pPr algn="ctr"/>
            <a:r>
              <a:rPr lang="es-SV" sz="1100" dirty="0">
                <a:solidFill>
                  <a:schemeClr val="tx2"/>
                </a:solidFill>
              </a:rPr>
              <a:t>03</a:t>
            </a:r>
          </a:p>
        </p:txBody>
      </p:sp>
      <p:cxnSp>
        <p:nvCxnSpPr>
          <p:cNvPr id="51" name="Conector recto 50">
            <a:extLst>
              <a:ext uri="{FF2B5EF4-FFF2-40B4-BE49-F238E27FC236}">
                <a16:creationId xmlns:a16="http://schemas.microsoft.com/office/drawing/2014/main" id="{22D31F4B-2755-4410-BE35-F880353C4D51}"/>
              </a:ext>
            </a:extLst>
          </p:cNvPr>
          <p:cNvCxnSpPr/>
          <p:nvPr/>
        </p:nvCxnSpPr>
        <p:spPr>
          <a:xfrm>
            <a:off x="6392535" y="2205311"/>
            <a:ext cx="0" cy="731520"/>
          </a:xfrm>
          <a:prstGeom prst="line">
            <a:avLst/>
          </a:prstGeom>
          <a:solidFill>
            <a:schemeClr val="bg1"/>
          </a:solidFill>
          <a:ln w="152400">
            <a:solidFill>
              <a:schemeClr val="accent1"/>
            </a:solidFill>
          </a:ln>
        </p:spPr>
      </p:cxnSp>
      <p:sp>
        <p:nvSpPr>
          <p:cNvPr id="53" name="Textbox 1">
            <a:extLst>
              <a:ext uri="{FF2B5EF4-FFF2-40B4-BE49-F238E27FC236}">
                <a16:creationId xmlns:a16="http://schemas.microsoft.com/office/drawing/2014/main" id="{8ACD0891-5794-4531-BAE8-406ABA48A435}"/>
              </a:ext>
            </a:extLst>
          </p:cNvPr>
          <p:cNvSpPr/>
          <p:nvPr/>
        </p:nvSpPr>
        <p:spPr>
          <a:xfrm>
            <a:off x="219566" y="857268"/>
            <a:ext cx="4207471" cy="1106911"/>
          </a:xfrm>
          <a:prstGeom prst="rect">
            <a:avLst/>
          </a:prstGeom>
        </p:spPr>
        <p:txBody>
          <a:bodyPr wrap="square" lIns="120846" tIns="60423" rIns="120846" bIns="60423">
            <a:spAutoFit/>
          </a:bodyPr>
          <a:lstStyle/>
          <a:p>
            <a:r>
              <a:rPr lang="en-US" sz="3200" b="1" dirty="0">
                <a:solidFill>
                  <a:schemeClr val="bg1"/>
                </a:solidFill>
                <a:ea typeface="Roboto Light" panose="02000000000000000000" pitchFamily="2" charset="0"/>
                <a:cs typeface="Roboto Light" panose="02000000000000000000" pitchFamily="2" charset="0"/>
              </a:rPr>
              <a:t>DIGITAL</a:t>
            </a:r>
          </a:p>
          <a:p>
            <a:r>
              <a:rPr lang="en-US" sz="3200" b="1" dirty="0">
                <a:solidFill>
                  <a:schemeClr val="bg1"/>
                </a:solidFill>
                <a:ea typeface="Roboto Light" panose="02000000000000000000" pitchFamily="2" charset="0"/>
                <a:cs typeface="Roboto Light" panose="02000000000000000000" pitchFamily="2" charset="0"/>
              </a:rPr>
              <a:t>TRANSFORMATION</a:t>
            </a:r>
          </a:p>
        </p:txBody>
      </p:sp>
      <p:sp>
        <p:nvSpPr>
          <p:cNvPr id="54" name="Textbox 1">
            <a:extLst>
              <a:ext uri="{FF2B5EF4-FFF2-40B4-BE49-F238E27FC236}">
                <a16:creationId xmlns:a16="http://schemas.microsoft.com/office/drawing/2014/main" id="{D6435603-B14A-4B94-A4C9-907B88ABAF87}"/>
              </a:ext>
            </a:extLst>
          </p:cNvPr>
          <p:cNvSpPr/>
          <p:nvPr/>
        </p:nvSpPr>
        <p:spPr>
          <a:xfrm>
            <a:off x="234581" y="2124332"/>
            <a:ext cx="3678434" cy="1703421"/>
          </a:xfrm>
          <a:prstGeom prst="rect">
            <a:avLst/>
          </a:prstGeom>
        </p:spPr>
        <p:txBody>
          <a:bodyPr wrap="square" lIns="120846" tIns="60423" rIns="120846" bIns="60423">
            <a:spAutoFit/>
          </a:bodyPr>
          <a:lstStyle/>
          <a:p>
            <a:pPr>
              <a:lnSpc>
                <a:spcPct val="150000"/>
              </a:lnSpc>
            </a:pPr>
            <a:r>
              <a:rPr lang="en-US" sz="1400" dirty="0">
                <a:solidFill>
                  <a:schemeClr val="bg1"/>
                </a:solidFill>
                <a:ea typeface="Open Sans" panose="020B0606030504020204" pitchFamily="34" charset="0"/>
                <a:cs typeface="Open Sans" panose="020B0606030504020204" pitchFamily="34" charset="0"/>
              </a:rPr>
              <a:t>This model is a roadmap for transforming your office into a digital workplace. It provides a structured framework for content digitization, process automation, analytics, and more.</a:t>
            </a:r>
          </a:p>
        </p:txBody>
      </p:sp>
      <p:sp>
        <p:nvSpPr>
          <p:cNvPr id="61" name="Textbox 1">
            <a:extLst>
              <a:ext uri="{FF2B5EF4-FFF2-40B4-BE49-F238E27FC236}">
                <a16:creationId xmlns:a16="http://schemas.microsoft.com/office/drawing/2014/main" id="{5D43D801-72E7-4998-8A57-01AB409A9526}"/>
              </a:ext>
            </a:extLst>
          </p:cNvPr>
          <p:cNvSpPr/>
          <p:nvPr/>
        </p:nvSpPr>
        <p:spPr>
          <a:xfrm>
            <a:off x="6965270" y="583366"/>
            <a:ext cx="4730855" cy="552913"/>
          </a:xfrm>
          <a:prstGeom prst="rect">
            <a:avLst/>
          </a:prstGeom>
        </p:spPr>
        <p:txBody>
          <a:bodyPr wrap="square" lIns="120846" tIns="60423" rIns="120846" bIns="60423">
            <a:spAutoFit/>
          </a:bodyPr>
          <a:lstStyle/>
          <a:p>
            <a:r>
              <a:rPr lang="en-US" sz="1400" dirty="0">
                <a:ea typeface="Open Sans" panose="020B0606030504020204" pitchFamily="34" charset="0"/>
                <a:cs typeface="Open Sans" panose="020B0606030504020204" pitchFamily="34" charset="0"/>
              </a:rPr>
              <a:t>Create an electronic filing cabinet by converting your documents from paper to digital.</a:t>
            </a:r>
            <a:endParaRPr lang="id-ID" sz="1400" dirty="0">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A1B2997C-7C41-47D2-A890-FA7D1FDA353F}"/>
              </a:ext>
            </a:extLst>
          </p:cNvPr>
          <p:cNvSpPr/>
          <p:nvPr/>
        </p:nvSpPr>
        <p:spPr>
          <a:xfrm>
            <a:off x="6980031" y="1913515"/>
            <a:ext cx="4606915" cy="523220"/>
          </a:xfrm>
          <a:prstGeom prst="rect">
            <a:avLst/>
          </a:prstGeom>
        </p:spPr>
        <p:txBody>
          <a:bodyPr wrap="square">
            <a:spAutoFit/>
          </a:bodyPr>
          <a:lstStyle/>
          <a:p>
            <a:r>
              <a:rPr lang="en-US" sz="1400" dirty="0">
                <a:ea typeface="Open Sans" panose="020B0606030504020204" pitchFamily="34" charset="0"/>
                <a:cs typeface="Open Sans" panose="020B0606030504020204" pitchFamily="34" charset="0"/>
              </a:rPr>
              <a:t>Easily categorize your documents and manage them in a secure, central location.</a:t>
            </a:r>
            <a:endParaRPr lang="id-ID" sz="1400" dirty="0">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213CE7AB-8A26-4DDD-A0B3-A79D5E0F7700}"/>
              </a:ext>
            </a:extLst>
          </p:cNvPr>
          <p:cNvSpPr/>
          <p:nvPr/>
        </p:nvSpPr>
        <p:spPr>
          <a:xfrm>
            <a:off x="6979855" y="3236025"/>
            <a:ext cx="4730851" cy="523220"/>
          </a:xfrm>
          <a:prstGeom prst="rect">
            <a:avLst/>
          </a:prstGeom>
        </p:spPr>
        <p:txBody>
          <a:bodyPr wrap="square">
            <a:spAutoFit/>
          </a:bodyPr>
          <a:lstStyle/>
          <a:p>
            <a:r>
              <a:rPr lang="en-US" sz="1400" dirty="0">
                <a:ea typeface="Open Sans" panose="020B0606030504020204" pitchFamily="34" charset="0"/>
                <a:cs typeface="Open Sans" panose="020B0606030504020204" pitchFamily="34" charset="0"/>
              </a:rPr>
              <a:t>Improve accountability by digitizing your business processes with easy-to-use electronic forms.</a:t>
            </a:r>
            <a:endParaRPr lang="id-ID" sz="1400" dirty="0">
              <a:ea typeface="Open Sans" panose="020B0606030504020204" pitchFamily="34" charset="0"/>
              <a:cs typeface="Open Sans" panose="020B0606030504020204" pitchFamily="34" charset="0"/>
            </a:endParaRPr>
          </a:p>
        </p:txBody>
      </p:sp>
      <p:sp>
        <p:nvSpPr>
          <p:cNvPr id="27" name="44 Rectángulo">
            <a:extLst>
              <a:ext uri="{FF2B5EF4-FFF2-40B4-BE49-F238E27FC236}">
                <a16:creationId xmlns:a16="http://schemas.microsoft.com/office/drawing/2014/main" id="{94D4F9FC-FF21-4030-A503-724253410B04}"/>
              </a:ext>
            </a:extLst>
          </p:cNvPr>
          <p:cNvSpPr/>
          <p:nvPr/>
        </p:nvSpPr>
        <p:spPr bwMode="auto">
          <a:xfrm>
            <a:off x="309" y="894697"/>
            <a:ext cx="206976" cy="533887"/>
          </a:xfrm>
          <a:prstGeom prst="rect">
            <a:avLst/>
          </a:prstGeom>
          <a:solidFill>
            <a:schemeClr val="bg1"/>
          </a:solidFill>
          <a:ln>
            <a:noFill/>
          </a:ln>
        </p:spPr>
        <p:txBody>
          <a:bodyPr lIns="0" tIns="0" rIns="0" bIns="0" rtlCol="0" anchor="ctr"/>
          <a:lstStyle/>
          <a:p>
            <a:pPr algn="ctr" defTabSz="1208493">
              <a:defRPr/>
            </a:pPr>
            <a:endParaRPr lang="es-SV" sz="2400" dirty="0">
              <a:solidFill>
                <a:schemeClr val="bg1"/>
              </a:solidFill>
              <a:latin typeface="Arial"/>
            </a:endParaRPr>
          </a:p>
        </p:txBody>
      </p:sp>
      <p:cxnSp>
        <p:nvCxnSpPr>
          <p:cNvPr id="28" name="Conector recto 50">
            <a:extLst>
              <a:ext uri="{FF2B5EF4-FFF2-40B4-BE49-F238E27FC236}">
                <a16:creationId xmlns:a16="http://schemas.microsoft.com/office/drawing/2014/main" id="{81254C96-7ABA-4434-BA86-76214134F132}"/>
              </a:ext>
            </a:extLst>
          </p:cNvPr>
          <p:cNvCxnSpPr>
            <a:cxnSpLocks/>
            <a:endCxn id="35" idx="0"/>
          </p:cNvCxnSpPr>
          <p:nvPr/>
        </p:nvCxnSpPr>
        <p:spPr>
          <a:xfrm>
            <a:off x="6385901" y="4384218"/>
            <a:ext cx="0" cy="1089307"/>
          </a:xfrm>
          <a:prstGeom prst="line">
            <a:avLst/>
          </a:prstGeom>
          <a:solidFill>
            <a:schemeClr val="bg1"/>
          </a:solidFill>
          <a:ln w="152400">
            <a:solidFill>
              <a:schemeClr val="accent1"/>
            </a:solidFill>
          </a:ln>
        </p:spPr>
      </p:cxnSp>
      <p:sp>
        <p:nvSpPr>
          <p:cNvPr id="30" name="Rectángulo 51">
            <a:extLst>
              <a:ext uri="{FF2B5EF4-FFF2-40B4-BE49-F238E27FC236}">
                <a16:creationId xmlns:a16="http://schemas.microsoft.com/office/drawing/2014/main" id="{374A8DC2-FD68-4E5A-91B7-A0A2A4474B53}"/>
              </a:ext>
            </a:extLst>
          </p:cNvPr>
          <p:cNvSpPr/>
          <p:nvPr/>
        </p:nvSpPr>
        <p:spPr>
          <a:xfrm>
            <a:off x="6973397" y="4017123"/>
            <a:ext cx="3279438" cy="623248"/>
          </a:xfrm>
          <a:prstGeom prst="rect">
            <a:avLst/>
          </a:prstGeom>
        </p:spPr>
        <p:txBody>
          <a:bodyPr wrap="square">
            <a:spAutoFit/>
          </a:bodyPr>
          <a:lstStyle/>
          <a:p>
            <a:pPr>
              <a:spcAft>
                <a:spcPts val="300"/>
              </a:spcAft>
            </a:pPr>
            <a:r>
              <a:rPr lang="en-US" sz="1400" dirty="0">
                <a:solidFill>
                  <a:schemeClr val="tx2"/>
                </a:solidFill>
                <a:latin typeface="+mj-lt"/>
              </a:rPr>
              <a:t>Phase 4</a:t>
            </a:r>
          </a:p>
          <a:p>
            <a:r>
              <a:rPr lang="en-US" b="1" dirty="0">
                <a:solidFill>
                  <a:schemeClr val="accent1"/>
                </a:solidFill>
                <a:latin typeface="+mj-lt"/>
              </a:rPr>
              <a:t>Streamline Processes</a:t>
            </a:r>
          </a:p>
        </p:txBody>
      </p:sp>
      <p:sp>
        <p:nvSpPr>
          <p:cNvPr id="32" name="Elipse 57">
            <a:extLst>
              <a:ext uri="{FF2B5EF4-FFF2-40B4-BE49-F238E27FC236}">
                <a16:creationId xmlns:a16="http://schemas.microsoft.com/office/drawing/2014/main" id="{8B22A65B-BBFE-4BCA-B26B-634BB0698DF8}"/>
              </a:ext>
            </a:extLst>
          </p:cNvPr>
          <p:cNvSpPr>
            <a:spLocks noChangeAspect="1"/>
          </p:cNvSpPr>
          <p:nvPr/>
        </p:nvSpPr>
        <p:spPr bwMode="auto">
          <a:xfrm>
            <a:off x="6063420" y="4189633"/>
            <a:ext cx="644963" cy="644963"/>
          </a:xfrm>
          <a:prstGeom prst="ellipse">
            <a:avLst/>
          </a:prstGeom>
          <a:solidFill>
            <a:schemeClr val="bg1"/>
          </a:solidFill>
          <a:ln w="152400">
            <a:solidFill>
              <a:schemeClr val="accent1"/>
            </a:solidFill>
          </a:ln>
        </p:spPr>
        <p:txBody>
          <a:bodyPr lIns="0" tIns="0" rIns="0" bIns="0" rtlCol="0" anchor="ctr"/>
          <a:lstStyle/>
          <a:p>
            <a:pPr algn="ctr"/>
            <a:r>
              <a:rPr lang="es-SV" sz="1100" dirty="0">
                <a:solidFill>
                  <a:schemeClr val="tx2"/>
                </a:solidFill>
                <a:latin typeface="Oswald" panose="02000503000000000000" pitchFamily="2" charset="0"/>
              </a:rPr>
              <a:t>04</a:t>
            </a:r>
          </a:p>
        </p:txBody>
      </p:sp>
      <p:sp>
        <p:nvSpPr>
          <p:cNvPr id="33" name="Rectángulo 64">
            <a:extLst>
              <a:ext uri="{FF2B5EF4-FFF2-40B4-BE49-F238E27FC236}">
                <a16:creationId xmlns:a16="http://schemas.microsoft.com/office/drawing/2014/main" id="{AD6AF511-5F81-4D6B-9CBC-0281793C880C}"/>
              </a:ext>
            </a:extLst>
          </p:cNvPr>
          <p:cNvSpPr/>
          <p:nvPr/>
        </p:nvSpPr>
        <p:spPr>
          <a:xfrm>
            <a:off x="6973397" y="5301016"/>
            <a:ext cx="3279438" cy="623248"/>
          </a:xfrm>
          <a:prstGeom prst="rect">
            <a:avLst/>
          </a:prstGeom>
        </p:spPr>
        <p:txBody>
          <a:bodyPr wrap="square">
            <a:spAutoFit/>
          </a:bodyPr>
          <a:lstStyle/>
          <a:p>
            <a:pPr>
              <a:spcAft>
                <a:spcPts val="300"/>
              </a:spcAft>
            </a:pPr>
            <a:r>
              <a:rPr lang="en-US" sz="1400" dirty="0">
                <a:solidFill>
                  <a:schemeClr val="tx2"/>
                </a:solidFill>
              </a:rPr>
              <a:t>Phase 5</a:t>
            </a:r>
          </a:p>
          <a:p>
            <a:r>
              <a:rPr lang="en-US" b="1" dirty="0">
                <a:solidFill>
                  <a:schemeClr val="accent1"/>
                </a:solidFill>
              </a:rPr>
              <a:t>Transform Processes</a:t>
            </a:r>
          </a:p>
        </p:txBody>
      </p:sp>
      <p:sp>
        <p:nvSpPr>
          <p:cNvPr id="35" name="Elipse 70">
            <a:extLst>
              <a:ext uri="{FF2B5EF4-FFF2-40B4-BE49-F238E27FC236}">
                <a16:creationId xmlns:a16="http://schemas.microsoft.com/office/drawing/2014/main" id="{E5E4213B-8693-4730-AE17-97C24ED75355}"/>
              </a:ext>
            </a:extLst>
          </p:cNvPr>
          <p:cNvSpPr>
            <a:spLocks noChangeAspect="1"/>
          </p:cNvSpPr>
          <p:nvPr/>
        </p:nvSpPr>
        <p:spPr bwMode="auto">
          <a:xfrm>
            <a:off x="6063420" y="5473525"/>
            <a:ext cx="644963" cy="644963"/>
          </a:xfrm>
          <a:prstGeom prst="ellipse">
            <a:avLst/>
          </a:prstGeom>
          <a:solidFill>
            <a:schemeClr val="bg1"/>
          </a:solidFill>
          <a:ln w="152400">
            <a:solidFill>
              <a:schemeClr val="accent1"/>
            </a:solidFill>
          </a:ln>
        </p:spPr>
        <p:txBody>
          <a:bodyPr lIns="0" tIns="0" rIns="0" bIns="0" rtlCol="0" anchor="ctr"/>
          <a:lstStyle/>
          <a:p>
            <a:pPr algn="ctr"/>
            <a:r>
              <a:rPr lang="es-SV" sz="1100" dirty="0">
                <a:solidFill>
                  <a:schemeClr val="tx2"/>
                </a:solidFill>
                <a:latin typeface="Oswald" panose="02000503000000000000" pitchFamily="2" charset="0"/>
              </a:rPr>
              <a:t>05</a:t>
            </a:r>
          </a:p>
        </p:txBody>
      </p:sp>
      <p:cxnSp>
        <p:nvCxnSpPr>
          <p:cNvPr id="39" name="Conector recto 92">
            <a:extLst>
              <a:ext uri="{FF2B5EF4-FFF2-40B4-BE49-F238E27FC236}">
                <a16:creationId xmlns:a16="http://schemas.microsoft.com/office/drawing/2014/main" id="{3BB6335E-56CA-430A-BB6B-8A2BE6EB8BBA}"/>
              </a:ext>
            </a:extLst>
          </p:cNvPr>
          <p:cNvCxnSpPr>
            <a:cxnSpLocks/>
          </p:cNvCxnSpPr>
          <p:nvPr/>
        </p:nvCxnSpPr>
        <p:spPr>
          <a:xfrm>
            <a:off x="6385901" y="3450049"/>
            <a:ext cx="0" cy="731520"/>
          </a:xfrm>
          <a:prstGeom prst="line">
            <a:avLst/>
          </a:prstGeom>
          <a:solidFill>
            <a:schemeClr val="bg1"/>
          </a:solidFill>
          <a:ln w="152400">
            <a:solidFill>
              <a:schemeClr val="accent1"/>
            </a:solidFill>
          </a:ln>
        </p:spPr>
      </p:cxnSp>
      <p:sp>
        <p:nvSpPr>
          <p:cNvPr id="43" name="Textbox 1">
            <a:extLst>
              <a:ext uri="{FF2B5EF4-FFF2-40B4-BE49-F238E27FC236}">
                <a16:creationId xmlns:a16="http://schemas.microsoft.com/office/drawing/2014/main" id="{2891E886-6DF3-4232-AB80-D5A4D2357ED3}"/>
              </a:ext>
            </a:extLst>
          </p:cNvPr>
          <p:cNvSpPr/>
          <p:nvPr/>
        </p:nvSpPr>
        <p:spPr>
          <a:xfrm>
            <a:off x="6944988" y="4538383"/>
            <a:ext cx="4730851" cy="552913"/>
          </a:xfrm>
          <a:prstGeom prst="rect">
            <a:avLst/>
          </a:prstGeom>
        </p:spPr>
        <p:txBody>
          <a:bodyPr wrap="square" lIns="120846" tIns="60423" rIns="120846" bIns="60423">
            <a:spAutoFit/>
          </a:bodyPr>
          <a:lstStyle/>
          <a:p>
            <a:r>
              <a:rPr lang="en-US" sz="1400" dirty="0">
                <a:ea typeface="Open Sans" panose="020B0606030504020204" pitchFamily="34" charset="0"/>
                <a:cs typeface="Open Sans" panose="020B0606030504020204" pitchFamily="34" charset="0"/>
              </a:rPr>
              <a:t>Gain more visibility into your operations and increase the efficiency of cross-functional processes.</a:t>
            </a:r>
            <a:endParaRPr lang="id-ID" sz="1400" dirty="0">
              <a:ea typeface="Open Sans" panose="020B0606030504020204" pitchFamily="34" charset="0"/>
              <a:cs typeface="Open Sans" panose="020B0606030504020204" pitchFamily="34" charset="0"/>
            </a:endParaRPr>
          </a:p>
        </p:txBody>
      </p:sp>
      <p:sp>
        <p:nvSpPr>
          <p:cNvPr id="45" name="Textbox 1">
            <a:extLst>
              <a:ext uri="{FF2B5EF4-FFF2-40B4-BE49-F238E27FC236}">
                <a16:creationId xmlns:a16="http://schemas.microsoft.com/office/drawing/2014/main" id="{BFF0D304-678E-49E0-9A33-EF0C03E77C83}"/>
              </a:ext>
            </a:extLst>
          </p:cNvPr>
          <p:cNvSpPr/>
          <p:nvPr/>
        </p:nvSpPr>
        <p:spPr>
          <a:xfrm>
            <a:off x="6944988" y="5822987"/>
            <a:ext cx="4641957" cy="552913"/>
          </a:xfrm>
          <a:prstGeom prst="rect">
            <a:avLst/>
          </a:prstGeom>
        </p:spPr>
        <p:txBody>
          <a:bodyPr wrap="square" lIns="120846" tIns="60423" rIns="120846" bIns="60423">
            <a:spAutoFit/>
          </a:bodyPr>
          <a:lstStyle/>
          <a:p>
            <a:r>
              <a:rPr lang="en-US" sz="1400" dirty="0">
                <a:ea typeface="Open Sans" panose="020B0606030504020204" pitchFamily="34" charset="0"/>
                <a:cs typeface="Open Sans" panose="020B0606030504020204" pitchFamily="34" charset="0"/>
              </a:rPr>
              <a:t>Drive innovation by leveraging predictive analytics and insight to transform processes.</a:t>
            </a:r>
            <a:endParaRPr lang="id-ID" sz="1400" dirty="0">
              <a:ea typeface="Open Sans" panose="020B0606030504020204" pitchFamily="34" charset="0"/>
              <a:cs typeface="Open Sans" panose="020B0606030504020204" pitchFamily="34" charset="0"/>
            </a:endParaRPr>
          </a:p>
        </p:txBody>
      </p:sp>
      <p:sp>
        <p:nvSpPr>
          <p:cNvPr id="29" name="Rectángulo 5">
            <a:extLst>
              <a:ext uri="{FF2B5EF4-FFF2-40B4-BE49-F238E27FC236}">
                <a16:creationId xmlns:a16="http://schemas.microsoft.com/office/drawing/2014/main" id="{4FBE4923-66A0-41EA-8237-6D3B6C8F4323}"/>
              </a:ext>
            </a:extLst>
          </p:cNvPr>
          <p:cNvSpPr/>
          <p:nvPr/>
        </p:nvSpPr>
        <p:spPr>
          <a:xfrm>
            <a:off x="1" y="6613156"/>
            <a:ext cx="1137138" cy="261610"/>
          </a:xfrm>
          <a:prstGeom prst="rect">
            <a:avLst/>
          </a:prstGeom>
        </p:spPr>
        <p:txBody>
          <a:bodyPr wrap="square">
            <a:spAutoFit/>
          </a:bodyPr>
          <a:lstStyle/>
          <a:p>
            <a:pPr algn="ctr"/>
            <a:r>
              <a:rPr lang="en-US" sz="1100" b="0" i="0" kern="1200" dirty="0">
                <a:solidFill>
                  <a:schemeClr val="bg1"/>
                </a:solidFill>
                <a:effectLst/>
                <a:latin typeface="+mn-lt"/>
                <a:ea typeface="+mn-ea"/>
                <a:cs typeface="+mn-cs"/>
              </a:rPr>
              <a:t>© </a:t>
            </a:r>
            <a:r>
              <a:rPr lang="en-US" sz="1100" kern="1200" dirty="0">
                <a:solidFill>
                  <a:schemeClr val="bg1"/>
                </a:solidFill>
                <a:latin typeface="+mn-lt"/>
                <a:ea typeface="Roboto Light" panose="02000000000000000000" pitchFamily="2" charset="0"/>
                <a:cs typeface="Roboto Light" panose="02000000000000000000" pitchFamily="2" charset="0"/>
              </a:rPr>
              <a:t>MCCi 2019</a:t>
            </a:r>
            <a:endParaRPr lang="es-ES" sz="1100" kern="1200" dirty="0">
              <a:solidFill>
                <a:schemeClr val="bg1"/>
              </a:solidFill>
              <a:latin typeface="+mn-lt"/>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65233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750"/>
                                        <p:tgtEl>
                                          <p:spTgt spid="2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75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750"/>
                                        <p:tgtEl>
                                          <p:spTgt spid="37"/>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75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par>
                          <p:cTn id="46" fill="hold">
                            <p:stCondLst>
                              <p:cond delay="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750"/>
                                        <p:tgtEl>
                                          <p:spTgt spid="30"/>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75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p:stCondLst>
                              <p:cond delay="0"/>
                            </p:stCondLst>
                            <p:childTnLst>
                              <p:par>
                                <p:cTn id="60" presetID="10"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750"/>
                                        <p:tgtEl>
                                          <p:spTgt spid="33"/>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22" grpId="0"/>
      <p:bldP spid="26" grpId="0" animBg="1"/>
      <p:bldP spid="37" grpId="0"/>
      <p:bldP spid="41" grpId="0" animBg="1"/>
      <p:bldP spid="61" grpId="0"/>
      <p:bldP spid="36" grpId="0"/>
      <p:bldP spid="42" grpId="0"/>
      <p:bldP spid="30" grpId="0"/>
      <p:bldP spid="32" grpId="0" animBg="1"/>
      <p:bldP spid="33" grpId="0"/>
      <p:bldP spid="35" grpId="0" animBg="1"/>
      <p:bldP spid="4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A75C46-0D05-4152-89A1-4839EFA5420E}"/>
              </a:ext>
            </a:extLst>
          </p:cNvPr>
          <p:cNvSpPr>
            <a:spLocks noGrp="1"/>
          </p:cNvSpPr>
          <p:nvPr>
            <p:ph type="body" sz="quarter" idx="15"/>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Phase 1- Digitize Documents</a:t>
            </a:r>
          </a:p>
        </p:txBody>
      </p:sp>
      <p:sp>
        <p:nvSpPr>
          <p:cNvPr id="4" name="TextBox 3">
            <a:extLst>
              <a:ext uri="{FF2B5EF4-FFF2-40B4-BE49-F238E27FC236}">
                <a16:creationId xmlns:a16="http://schemas.microsoft.com/office/drawing/2014/main" id="{6E5A9E50-6910-4237-A994-D89319E31C16}"/>
              </a:ext>
            </a:extLst>
          </p:cNvPr>
          <p:cNvSpPr txBox="1"/>
          <p:nvPr/>
        </p:nvSpPr>
        <p:spPr>
          <a:xfrm>
            <a:off x="1238982" y="2037852"/>
            <a:ext cx="4127989" cy="3008516"/>
          </a:xfrm>
          <a:prstGeom prst="rect">
            <a:avLst/>
          </a:prstGeom>
          <a:noFill/>
        </p:spPr>
        <p:txBody>
          <a:bodyPr wrap="square" rtlCol="0">
            <a:spAutoFit/>
          </a:bodyPr>
          <a:lstStyle/>
          <a:p>
            <a:r>
              <a:rPr lang="en-US" sz="1600" dirty="0">
                <a:latin typeface="+mj-lt"/>
                <a:ea typeface="Open Sans" panose="020B0606030504020204" pitchFamily="34" charset="0"/>
                <a:cs typeface="Open Sans" panose="020B0606030504020204" pitchFamily="34" charset="0"/>
              </a:rPr>
              <a:t>Create an electronic filing cabinet by converting your documents from paper to digital</a:t>
            </a:r>
          </a:p>
          <a:p>
            <a:endParaRPr lang="en-US" sz="1600" dirty="0">
              <a:latin typeface="+mj-lt"/>
              <a:ea typeface="Open Sans" panose="020B0606030504020204" pitchFamily="34" charset="0"/>
              <a:cs typeface="Open Sans" panose="020B0606030504020204" pitchFamily="34" charset="0"/>
            </a:endParaRPr>
          </a:p>
          <a:p>
            <a:pPr marL="214313" indent="-214313">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Stop printing Invoices, Checks, POs, etc.</a:t>
            </a:r>
          </a:p>
          <a:p>
            <a:pPr marL="214313" indent="-214313">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Scan the paper, or store the digital</a:t>
            </a:r>
          </a:p>
          <a:p>
            <a:pPr marL="214313" indent="-214313">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Stop manual filing and start digitizing</a:t>
            </a:r>
          </a:p>
          <a:p>
            <a:pPr marL="214313" indent="-214313">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Reduce physical storage costs</a:t>
            </a:r>
          </a:p>
          <a:p>
            <a:pPr marL="214313" indent="-214313">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Mitigate risk of data loss</a:t>
            </a:r>
          </a:p>
          <a:p>
            <a:pPr marL="214313" indent="-214313">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More easily manage shared/restricted access</a:t>
            </a:r>
          </a:p>
          <a:p>
            <a:r>
              <a:rPr lang="en-US" sz="1350" dirty="0"/>
              <a:t> </a:t>
            </a:r>
          </a:p>
        </p:txBody>
      </p:sp>
      <p:pic>
        <p:nvPicPr>
          <p:cNvPr id="5" name="Picture Placeholder 4" descr="A screen shot of a computer&#10;&#10;Description automatically generated">
            <a:extLst>
              <a:ext uri="{FF2B5EF4-FFF2-40B4-BE49-F238E27FC236}">
                <a16:creationId xmlns:a16="http://schemas.microsoft.com/office/drawing/2014/main" id="{22AB784E-5B76-420D-9BE2-26338D094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74493"/>
            <a:ext cx="4762500" cy="3571875"/>
          </a:xfrm>
          <a:prstGeom prst="rect">
            <a:avLst/>
          </a:prstGeom>
        </p:spPr>
      </p:pic>
    </p:spTree>
    <p:extLst>
      <p:ext uri="{BB962C8B-B14F-4D97-AF65-F5344CB8AC3E}">
        <p14:creationId xmlns:p14="http://schemas.microsoft.com/office/powerpoint/2010/main" val="55315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49A00F-2DAD-4A77-A3D8-BB62E556593C}"/>
              </a:ext>
            </a:extLst>
          </p:cNvPr>
          <p:cNvSpPr>
            <a:spLocks noGrp="1"/>
          </p:cNvSpPr>
          <p:nvPr>
            <p:ph type="body" sz="quarter" idx="15"/>
          </p:nvPr>
        </p:nvSpPr>
        <p:spPr/>
        <p:txBody>
          <a:bodyPr/>
          <a:lstStyle/>
          <a:p>
            <a:r>
              <a:rPr lang="en-US" spc="0" dirty="0">
                <a:solidFill>
                  <a:schemeClr val="tx1"/>
                </a:solidFill>
                <a:latin typeface="Tahoma"/>
                <a:ea typeface="+mj-ea"/>
                <a:cs typeface="+mj-cs"/>
              </a:rPr>
              <a:t>Phase 2- Organize Documents</a:t>
            </a:r>
            <a:endParaRPr lang="en-US" dirty="0">
              <a:solidFill>
                <a:schemeClr val="tx1"/>
              </a:solidFill>
            </a:endParaRPr>
          </a:p>
        </p:txBody>
      </p:sp>
      <p:sp>
        <p:nvSpPr>
          <p:cNvPr id="3" name="TextBox 2">
            <a:extLst>
              <a:ext uri="{FF2B5EF4-FFF2-40B4-BE49-F238E27FC236}">
                <a16:creationId xmlns:a16="http://schemas.microsoft.com/office/drawing/2014/main" id="{378B5D66-EA4A-410B-858C-1118B09E04BE}"/>
              </a:ext>
            </a:extLst>
          </p:cNvPr>
          <p:cNvSpPr txBox="1"/>
          <p:nvPr/>
        </p:nvSpPr>
        <p:spPr>
          <a:xfrm>
            <a:off x="362682" y="2037852"/>
            <a:ext cx="4127989" cy="3508653"/>
          </a:xfrm>
          <a:prstGeom prst="rect">
            <a:avLst/>
          </a:prstGeom>
          <a:noFill/>
        </p:spPr>
        <p:txBody>
          <a:bodyPr wrap="square" rtlCol="0">
            <a:spAutoFit/>
          </a:bodyPr>
          <a:lstStyle/>
          <a:p>
            <a:r>
              <a:rPr lang="en-US" sz="1600" dirty="0">
                <a:latin typeface="+mj-lt"/>
                <a:ea typeface="Open Sans" panose="020B0606030504020204" pitchFamily="34" charset="0"/>
                <a:cs typeface="Open Sans" panose="020B0606030504020204" pitchFamily="34" charset="0"/>
              </a:rPr>
              <a:t>Easily categorize your documents and manage them in a secure, central location</a:t>
            </a:r>
          </a:p>
          <a:p>
            <a:endParaRPr lang="en-US" sz="1600" dirty="0">
              <a:latin typeface="+mj-lt"/>
              <a:ea typeface="Open Sans" panose="020B0606030504020204" pitchFamily="34" charset="0"/>
              <a:cs typeface="Open Sans" panose="020B0606030504020204" pitchFamily="34" charset="0"/>
            </a:endParaRP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Logical/Consistent Naming</a:t>
            </a:r>
          </a:p>
          <a:p>
            <a:pPr marL="742950" lvl="1"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Ex: Vendor </a:t>
            </a:r>
            <a:r>
              <a:rPr lang="en-US" sz="1600" dirty="0" err="1">
                <a:latin typeface="+mj-lt"/>
                <a:ea typeface="Open Sans" panose="020B0606030504020204" pitchFamily="34" charset="0"/>
                <a:cs typeface="Open Sans" panose="020B0606030504020204" pitchFamily="34" charset="0"/>
              </a:rPr>
              <a:t>Name_Invoice_Date</a:t>
            </a:r>
            <a:endParaRPr lang="en-US" sz="1600" dirty="0">
              <a:latin typeface="+mj-lt"/>
              <a:ea typeface="Open Sans" panose="020B0606030504020204" pitchFamily="34" charset="0"/>
              <a:cs typeface="Open Sans" panose="020B0606030504020204" pitchFamily="34" charset="0"/>
            </a:endParaRP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Centralized location</a:t>
            </a: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Reduced Data entry with automated naming/filing</a:t>
            </a:r>
          </a:p>
          <a:p>
            <a:pPr marL="742950" lvl="1"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Filed based on vendor, amount, etc.</a:t>
            </a: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Collaboration/Centralized Access</a:t>
            </a: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Fewer duplicated work tasks </a:t>
            </a:r>
          </a:p>
          <a:p>
            <a:pPr marL="285750" indent="-285750">
              <a:buFont typeface="Wingdings" panose="05000000000000000000" pitchFamily="2" charset="2"/>
              <a:buChar char="q"/>
            </a:pPr>
            <a:r>
              <a:rPr lang="en-US" sz="1600" dirty="0">
                <a:latin typeface="+mj-lt"/>
                <a:ea typeface="Open Sans" panose="020B0606030504020204" pitchFamily="34" charset="0"/>
                <a:cs typeface="Open Sans" panose="020B0606030504020204" pitchFamily="34" charset="0"/>
              </a:rPr>
              <a:t>Manage Retention</a:t>
            </a:r>
          </a:p>
        </p:txBody>
      </p:sp>
      <p:pic>
        <p:nvPicPr>
          <p:cNvPr id="4" name="Picture Placeholder 1">
            <a:extLst>
              <a:ext uri="{FF2B5EF4-FFF2-40B4-BE49-F238E27FC236}">
                <a16:creationId xmlns:a16="http://schemas.microsoft.com/office/drawing/2014/main" id="{5DDA0FC3-458D-4E94-AFB1-DB5218D24926}"/>
              </a:ext>
            </a:extLst>
          </p:cNvPr>
          <p:cNvPicPr>
            <a:picLocks noChangeAspect="1"/>
          </p:cNvPicPr>
          <p:nvPr/>
        </p:nvPicPr>
        <p:blipFill>
          <a:blip r:embed="rId2"/>
          <a:srcRect l="5340" r="5340"/>
          <a:stretch>
            <a:fillRect/>
          </a:stretch>
        </p:blipFill>
        <p:spPr>
          <a:xfrm>
            <a:off x="6482021" y="2037852"/>
            <a:ext cx="3796136" cy="2369947"/>
          </a:xfrm>
          <a:prstGeom prst="rect">
            <a:avLst/>
          </a:prstGeom>
        </p:spPr>
      </p:pic>
    </p:spTree>
    <p:extLst>
      <p:ext uri="{BB962C8B-B14F-4D97-AF65-F5344CB8AC3E}">
        <p14:creationId xmlns:p14="http://schemas.microsoft.com/office/powerpoint/2010/main" val="229303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CCi Template">
  <a:themeElements>
    <a:clrScheme name="MCCi Branding">
      <a:dk1>
        <a:srgbClr val="000000"/>
      </a:dk1>
      <a:lt1>
        <a:srgbClr val="FFFFFF"/>
      </a:lt1>
      <a:dk2>
        <a:srgbClr val="000000"/>
      </a:dk2>
      <a:lt2>
        <a:srgbClr val="FFFFFF"/>
      </a:lt2>
      <a:accent1>
        <a:srgbClr val="3469B5"/>
      </a:accent1>
      <a:accent2>
        <a:srgbClr val="4982CF"/>
      </a:accent2>
      <a:accent3>
        <a:srgbClr val="6E9E3A"/>
      </a:accent3>
      <a:accent4>
        <a:srgbClr val="75B234"/>
      </a:accent4>
      <a:accent5>
        <a:srgbClr val="FBFA84"/>
      </a:accent5>
      <a:accent6>
        <a:srgbClr val="505050"/>
      </a:accent6>
      <a:hlink>
        <a:srgbClr val="3469B5"/>
      </a:hlink>
      <a:folHlink>
        <a:srgbClr val="4982CF"/>
      </a:folHlink>
    </a:clrScheme>
    <a:fontScheme name="Open Sans">
      <a:majorFont>
        <a:latin typeface="Open Sans"/>
        <a:ea typeface=""/>
        <a:cs typeface=""/>
      </a:majorFont>
      <a:minorFont>
        <a:latin typeface="Open Sans"/>
        <a:ea typeface=""/>
        <a:cs typeface=""/>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bwMode="auto">
        <a:solidFill>
          <a:srgbClr val="05889A"/>
        </a:solidFill>
        <a:ln>
          <a:noFill/>
        </a:ln>
      </a:spPr>
      <a:bodyPr lIns="0" tIns="0" rIns="0" bIns="0" rtlCol="0" anchor="ctr"/>
      <a:lstStyle>
        <a:defPPr algn="ct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3694</TotalTime>
  <Words>1236</Words>
  <Application>Microsoft Office PowerPoint</Application>
  <PresentationFormat>Widescreen</PresentationFormat>
  <Paragraphs>267</Paragraphs>
  <Slides>36</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Open Sans</vt:lpstr>
      <vt:lpstr>Oswald</vt:lpstr>
      <vt:lpstr>PT Sans</vt:lpstr>
      <vt:lpstr>Roboto</vt:lpstr>
      <vt:lpstr>Roboto Light</vt:lpstr>
      <vt:lpstr>Segoe UI</vt:lpstr>
      <vt:lpstr>Tahoma</vt:lpstr>
      <vt:lpstr>Wingdings</vt:lpstr>
      <vt:lpstr>MCCi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Hutchinson</dc:creator>
  <cp:lastModifiedBy>Tina Kilbury</cp:lastModifiedBy>
  <cp:revision>312</cp:revision>
  <dcterms:created xsi:type="dcterms:W3CDTF">2019-03-13T02:19:39Z</dcterms:created>
  <dcterms:modified xsi:type="dcterms:W3CDTF">2019-11-21T21:03:54Z</dcterms:modified>
</cp:coreProperties>
</file>