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BD3FB-CAED-4D52-A6C5-9B8994BF1969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AEAC5-F852-45B7-8CE0-3105115171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403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BD3FB-CAED-4D52-A6C5-9B8994BF1969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AEAC5-F852-45B7-8CE0-3105115171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865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BD3FB-CAED-4D52-A6C5-9B8994BF1969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AEAC5-F852-45B7-8CE0-3105115171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873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BD3FB-CAED-4D52-A6C5-9B8994BF1969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AEAC5-F852-45B7-8CE0-3105115171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318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BD3FB-CAED-4D52-A6C5-9B8994BF1969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AEAC5-F852-45B7-8CE0-3105115171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627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BD3FB-CAED-4D52-A6C5-9B8994BF1969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AEAC5-F852-45B7-8CE0-3105115171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998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BD3FB-CAED-4D52-A6C5-9B8994BF1969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AEAC5-F852-45B7-8CE0-3105115171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041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BD3FB-CAED-4D52-A6C5-9B8994BF1969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AEAC5-F852-45B7-8CE0-3105115171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413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BD3FB-CAED-4D52-A6C5-9B8994BF1969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AEAC5-F852-45B7-8CE0-3105115171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231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BD3FB-CAED-4D52-A6C5-9B8994BF1969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AEAC5-F852-45B7-8CE0-3105115171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892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BD3FB-CAED-4D52-A6C5-9B8994BF1969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AEAC5-F852-45B7-8CE0-3105115171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67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BD3FB-CAED-4D52-A6C5-9B8994BF1969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AEAC5-F852-45B7-8CE0-3105115171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099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95195"/>
          </a:xfrm>
        </p:spPr>
        <p:txBody>
          <a:bodyPr/>
          <a:lstStyle/>
          <a:p>
            <a:r>
              <a:rPr lang="en-US" dirty="0"/>
              <a:t>Annual Meeting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117558"/>
            <a:ext cx="9144000" cy="456615"/>
          </a:xfrm>
        </p:spPr>
        <p:txBody>
          <a:bodyPr/>
          <a:lstStyle/>
          <a:p>
            <a:r>
              <a:rPr lang="en-US" dirty="0"/>
              <a:t>May 17, 2022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397" y="0"/>
            <a:ext cx="6349206" cy="11428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0" y="3015916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Meeting Agenda</a:t>
            </a:r>
          </a:p>
          <a:p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Board Election – Recommended Slate of Officers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FY 2023 Budget</a:t>
            </a:r>
          </a:p>
        </p:txBody>
      </p:sp>
    </p:spTree>
    <p:extLst>
      <p:ext uri="{BB962C8B-B14F-4D97-AF65-F5344CB8AC3E}">
        <p14:creationId xmlns:p14="http://schemas.microsoft.com/office/powerpoint/2010/main" val="3932471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7169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Board Election for Fiscal Year 2022-23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26104"/>
            <a:ext cx="10515600" cy="4531895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dirty="0"/>
              <a:t>Recommended Slate of Officers</a:t>
            </a:r>
          </a:p>
          <a:p>
            <a:pPr marL="0" lvl="0" indent="0">
              <a:buNone/>
            </a:pPr>
            <a:r>
              <a:rPr lang="en-US" sz="2000" b="1" u="sng" dirty="0"/>
              <a:t>Officers</a:t>
            </a:r>
          </a:p>
          <a:p>
            <a:pPr lvl="0"/>
            <a:r>
              <a:rPr lang="en-US" sz="2000" dirty="0"/>
              <a:t>President – Vacant</a:t>
            </a:r>
          </a:p>
          <a:p>
            <a:pPr lvl="0"/>
            <a:r>
              <a:rPr lang="en-US" sz="2000" dirty="0"/>
              <a:t>President Elect – Vacant</a:t>
            </a:r>
          </a:p>
          <a:p>
            <a:r>
              <a:rPr lang="en-US" sz="2000" dirty="0"/>
              <a:t>Treasurer – Tim Villarosa – Toho Water Authority</a:t>
            </a:r>
          </a:p>
          <a:p>
            <a:r>
              <a:rPr lang="en-US" sz="2000" dirty="0"/>
              <a:t>Secretary – Anthony Jansen – Orange County Government</a:t>
            </a:r>
          </a:p>
          <a:p>
            <a:pPr marL="0" lvl="0" indent="0">
              <a:buNone/>
            </a:pPr>
            <a:r>
              <a:rPr lang="en-US" sz="2000" b="1" u="sng" dirty="0"/>
              <a:t>Directors</a:t>
            </a:r>
          </a:p>
          <a:p>
            <a:r>
              <a:rPr lang="en-US" sz="2000" dirty="0"/>
              <a:t>Jerry M. Gray – City of Maitland</a:t>
            </a:r>
          </a:p>
          <a:p>
            <a:r>
              <a:rPr lang="en-US" sz="2000" dirty="0"/>
              <a:t>Jennifer Walker – Orange County Comptroller</a:t>
            </a:r>
          </a:p>
          <a:p>
            <a:r>
              <a:rPr lang="en-US" sz="2000" dirty="0"/>
              <a:t>Vacant</a:t>
            </a:r>
          </a:p>
          <a:p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397" y="0"/>
            <a:ext cx="6349206" cy="11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326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4370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Fiscal Year 2023 Budget Approval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397" y="0"/>
            <a:ext cx="6349206" cy="1142857"/>
          </a:xfrm>
          <a:prstGeom prst="rect">
            <a:avLst/>
          </a:prstGeom>
        </p:spPr>
      </p:pic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0432060"/>
              </p:ext>
            </p:extLst>
          </p:nvPr>
        </p:nvGraphicFramePr>
        <p:xfrm>
          <a:off x="0" y="2051161"/>
          <a:ext cx="3120708" cy="3342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0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0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Revenues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Revenues: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Amount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Membership Dues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200 Active Members at $10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25 Associate</a:t>
                      </a: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Members at $20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Income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Revenue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383539"/>
              </p:ext>
            </p:extLst>
          </p:nvPr>
        </p:nvGraphicFramePr>
        <p:xfrm>
          <a:off x="3456996" y="2054882"/>
          <a:ext cx="5043551" cy="4454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3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0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Expenditures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Expenditures: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Amount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Meetings (1 Annual boxed lunch &amp; quarterly refreshments)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Speakers Gifts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President Plaque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Chapter Activity (Gift</a:t>
                      </a: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Cards-Raffles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On-Line Membership System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Credit Card Transaction Fees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Equipment Purchases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Supplies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Expenditures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2,570.00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798860"/>
              </p:ext>
            </p:extLst>
          </p:nvPr>
        </p:nvGraphicFramePr>
        <p:xfrm>
          <a:off x="8790409" y="2048933"/>
          <a:ext cx="3237470" cy="1740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5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Change in</a:t>
                      </a:r>
                      <a:r>
                        <a:rPr lang="en-US" sz="2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Fund Balance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Estimated Fund Balance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 of July 1, 2022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9,400.00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Estimated Fund Balance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 of June 30, 2023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9,330.00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Surplus/Shortfall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</a:t>
                      </a:r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(70.00)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7930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181</Words>
  <Application>Microsoft Office PowerPoint</Application>
  <PresentationFormat>Widescreen</PresentationFormat>
  <Paragraphs>63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Annual Meeting</vt:lpstr>
      <vt:lpstr>Board Election for Fiscal Year 2022-23</vt:lpstr>
      <vt:lpstr>Fiscal Year 2023 Budget Approval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Meeting</dc:title>
  <dc:creator>Jason Loschiavo</dc:creator>
  <cp:lastModifiedBy>Melo, Nanette</cp:lastModifiedBy>
  <cp:revision>27</cp:revision>
  <cp:lastPrinted>2022-05-17T03:07:53Z</cp:lastPrinted>
  <dcterms:created xsi:type="dcterms:W3CDTF">2017-03-30T12:34:47Z</dcterms:created>
  <dcterms:modified xsi:type="dcterms:W3CDTF">2022-05-17T03:08:03Z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DOCS AutoSave">
    <vt:lpwstr>20220516230802381</vt:lpwstr>
  </property>
</Properties>
</file>